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2"/>
  </p:handoutMasterIdLst>
  <p:sldIdLst>
    <p:sldId id="256" r:id="rId5"/>
    <p:sldId id="257" r:id="rId6"/>
    <p:sldId id="285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267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any Andrea Moya Lopez" userId="c62c50ce-295c-4be5-b181-287b950df85a" providerId="ADAL" clId="{55FF497A-5648-4718-B1CB-DA1D42E29E21}"/>
    <pc:docChg chg="undo addSld delSld modSld">
      <pc:chgData name="Yulany Andrea Moya Lopez" userId="c62c50ce-295c-4be5-b181-287b950df85a" providerId="ADAL" clId="{55FF497A-5648-4718-B1CB-DA1D42E29E21}" dt="2026-07-11T13:18:14.454" v="1434" actId="2696"/>
      <pc:docMkLst>
        <pc:docMk/>
      </pc:docMkLst>
      <pc:sldChg chg="addSp delSp modSp add">
        <pc:chgData name="Yulany Andrea Moya Lopez" userId="c62c50ce-295c-4be5-b181-287b950df85a" providerId="ADAL" clId="{55FF497A-5648-4718-B1CB-DA1D42E29E21}" dt="2026-07-11T12:21:13.409" v="58" actId="1036"/>
        <pc:sldMkLst>
          <pc:docMk/>
          <pc:sldMk cId="2401333721" sldId="347"/>
        </pc:sldMkLst>
        <pc:spChg chg="mod">
          <ac:chgData name="Yulany Andrea Moya Lopez" userId="c62c50ce-295c-4be5-b181-287b950df85a" providerId="ADAL" clId="{55FF497A-5648-4718-B1CB-DA1D42E29E21}" dt="2026-07-11T12:15:50.680" v="4"/>
          <ac:spMkLst>
            <pc:docMk/>
            <pc:sldMk cId="2401333721" sldId="347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2:21:01.936" v="54" actId="20577"/>
          <ac:spMkLst>
            <pc:docMk/>
            <pc:sldMk cId="2401333721" sldId="347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18:13.254" v="28"/>
          <ac:graphicFrameMkLst>
            <pc:docMk/>
            <pc:sldMk cId="2401333721" sldId="347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18:31.872" v="38" actId="20577"/>
          <ac:graphicFrameMkLst>
            <pc:docMk/>
            <pc:sldMk cId="2401333721" sldId="347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21:13.409" v="58" actId="1036"/>
          <ac:graphicFrameMkLst>
            <pc:docMk/>
            <pc:sldMk cId="2401333721" sldId="347"/>
            <ac:graphicFrameMk id="19" creationId="{E46CF85B-212B-4644-BA41-599003C44333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17:35.921" v="17" actId="20577"/>
          <ac:graphicFrameMkLst>
            <pc:docMk/>
            <pc:sldMk cId="2401333721" sldId="347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20:01.319" v="51" actId="20577"/>
          <ac:graphicFrameMkLst>
            <pc:docMk/>
            <pc:sldMk cId="2401333721" sldId="347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15:57.202" v="5" actId="478"/>
          <ac:graphicFrameMkLst>
            <pc:docMk/>
            <pc:sldMk cId="2401333721" sldId="347"/>
            <ac:graphicFrameMk id="26" creationId="{845B3417-663F-44AE-89CC-B0521F2958AD}"/>
          </ac:graphicFrameMkLst>
        </pc:graphicFrameChg>
      </pc:sldChg>
      <pc:sldChg chg="addSp delSp modSp add mod">
        <pc:chgData name="Yulany Andrea Moya Lopez" userId="c62c50ce-295c-4be5-b181-287b950df85a" providerId="ADAL" clId="{55FF497A-5648-4718-B1CB-DA1D42E29E21}" dt="2026-07-11T12:25:13.569" v="183" actId="14100"/>
        <pc:sldMkLst>
          <pc:docMk/>
          <pc:sldMk cId="2541088751" sldId="348"/>
        </pc:sldMkLst>
        <pc:spChg chg="mod">
          <ac:chgData name="Yulany Andrea Moya Lopez" userId="c62c50ce-295c-4be5-b181-287b950df85a" providerId="ADAL" clId="{55FF497A-5648-4718-B1CB-DA1D42E29E21}" dt="2026-07-11T12:21:42.465" v="65"/>
          <ac:spMkLst>
            <pc:docMk/>
            <pc:sldMk cId="2541088751" sldId="348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2:24:26.353" v="101" actId="20577"/>
          <ac:spMkLst>
            <pc:docMk/>
            <pc:sldMk cId="2541088751" sldId="348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22:33.965" v="82" actId="20577"/>
          <ac:graphicFrameMkLst>
            <pc:docMk/>
            <pc:sldMk cId="2541088751" sldId="348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22:48.796" v="90" actId="20577"/>
          <ac:graphicFrameMkLst>
            <pc:docMk/>
            <pc:sldMk cId="2541088751" sldId="348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21:27.478" v="61" actId="478"/>
          <ac:graphicFrameMkLst>
            <pc:docMk/>
            <pc:sldMk cId="2541088751" sldId="348"/>
            <ac:graphicFrameMk id="19" creationId="{E46CF85B-212B-4644-BA41-599003C44333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22:08.215" v="73" actId="20577"/>
          <ac:graphicFrameMkLst>
            <pc:docMk/>
            <pc:sldMk cId="2541088751" sldId="348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24:04.877" v="98" actId="20577"/>
          <ac:graphicFrameMkLst>
            <pc:docMk/>
            <pc:sldMk cId="2541088751" sldId="348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25:13.569" v="183" actId="14100"/>
          <ac:graphicFrameMkLst>
            <pc:docMk/>
            <pc:sldMk cId="2541088751" sldId="348"/>
            <ac:graphicFrameMk id="26" creationId="{205120C5-03BA-4CD6-ACB9-DB3789FFF0DB}"/>
          </ac:graphicFrameMkLst>
        </pc:graphicFrameChg>
      </pc:sldChg>
      <pc:sldChg chg="addSp delSp modSp add">
        <pc:chgData name="Yulany Andrea Moya Lopez" userId="c62c50ce-295c-4be5-b181-287b950df85a" providerId="ADAL" clId="{55FF497A-5648-4718-B1CB-DA1D42E29E21}" dt="2026-07-11T12:28:21.415" v="277" actId="20577"/>
        <pc:sldMkLst>
          <pc:docMk/>
          <pc:sldMk cId="1309745397" sldId="349"/>
        </pc:sldMkLst>
        <pc:spChg chg="mod">
          <ac:chgData name="Yulany Andrea Moya Lopez" userId="c62c50ce-295c-4be5-b181-287b950df85a" providerId="ADAL" clId="{55FF497A-5648-4718-B1CB-DA1D42E29E21}" dt="2026-07-11T12:25:51.341" v="189"/>
          <ac:spMkLst>
            <pc:docMk/>
            <pc:sldMk cId="1309745397" sldId="349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2:28:21.415" v="277" actId="20577"/>
          <ac:spMkLst>
            <pc:docMk/>
            <pc:sldMk cId="1309745397" sldId="349"/>
            <ac:spMk id="49" creationId="{1AE6B068-62CA-D1CC-6C82-58ADAAF3A454}"/>
          </ac:spMkLst>
        </pc:spChg>
        <pc:graphicFrameChg chg="modGraphic">
          <ac:chgData name="Yulany Andrea Moya Lopez" userId="c62c50ce-295c-4be5-b181-287b950df85a" providerId="ADAL" clId="{55FF497A-5648-4718-B1CB-DA1D42E29E21}" dt="2026-07-11T12:26:39.096" v="226" actId="20577"/>
          <ac:graphicFrameMkLst>
            <pc:docMk/>
            <pc:sldMk cId="1309745397" sldId="349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28:02.017" v="270" actId="20577"/>
          <ac:graphicFrameMkLst>
            <pc:docMk/>
            <pc:sldMk cId="1309745397" sldId="349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28:17.712" v="274" actId="1036"/>
          <ac:graphicFrameMkLst>
            <pc:docMk/>
            <pc:sldMk cId="1309745397" sldId="349"/>
            <ac:graphicFrameMk id="19" creationId="{A7535436-AD23-4222-AEFF-9C8776D81046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26:12.599" v="197" actId="20577"/>
          <ac:graphicFrameMkLst>
            <pc:docMk/>
            <pc:sldMk cId="1309745397" sldId="349"/>
            <ac:graphicFrameMk id="20" creationId="{09541CEB-8008-472F-AC40-CE1331F2355C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27:47.631" v="262" actId="20577"/>
          <ac:graphicFrameMkLst>
            <pc:docMk/>
            <pc:sldMk cId="1309745397" sldId="349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26:49.031" v="227" actId="478"/>
          <ac:graphicFrameMkLst>
            <pc:docMk/>
            <pc:sldMk cId="1309745397" sldId="349"/>
            <ac:graphicFrameMk id="26" creationId="{205120C5-03BA-4CD6-ACB9-DB3789FFF0DB}"/>
          </ac:graphicFrameMkLst>
        </pc:graphicFrameChg>
      </pc:sldChg>
      <pc:sldChg chg="addSp delSp modSp add mod">
        <pc:chgData name="Yulany Andrea Moya Lopez" userId="c62c50ce-295c-4be5-b181-287b950df85a" providerId="ADAL" clId="{55FF497A-5648-4718-B1CB-DA1D42E29E21}" dt="2026-07-11T12:32:28.192" v="374" actId="14100"/>
        <pc:sldMkLst>
          <pc:docMk/>
          <pc:sldMk cId="754887455" sldId="350"/>
        </pc:sldMkLst>
        <pc:spChg chg="mod">
          <ac:chgData name="Yulany Andrea Moya Lopez" userId="c62c50ce-295c-4be5-b181-287b950df85a" providerId="ADAL" clId="{55FF497A-5648-4718-B1CB-DA1D42E29E21}" dt="2026-07-11T12:28:50.136" v="283"/>
          <ac:spMkLst>
            <pc:docMk/>
            <pc:sldMk cId="754887455" sldId="350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2:31:53.125" v="318" actId="20577"/>
          <ac:spMkLst>
            <pc:docMk/>
            <pc:sldMk cId="754887455" sldId="350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30:01.563" v="299" actId="20577"/>
          <ac:graphicFrameMkLst>
            <pc:docMk/>
            <pc:sldMk cId="754887455" sldId="350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30:16.089" v="305" actId="20577"/>
          <ac:graphicFrameMkLst>
            <pc:docMk/>
            <pc:sldMk cId="754887455" sldId="350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28:53.335" v="284" actId="478"/>
          <ac:graphicFrameMkLst>
            <pc:docMk/>
            <pc:sldMk cId="754887455" sldId="350"/>
            <ac:graphicFrameMk id="19" creationId="{A7535436-AD23-4222-AEFF-9C8776D81046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29:30.679" v="292" actId="20577"/>
          <ac:graphicFrameMkLst>
            <pc:docMk/>
            <pc:sldMk cId="754887455" sldId="350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31:31.412" v="315" actId="20577"/>
          <ac:graphicFrameMkLst>
            <pc:docMk/>
            <pc:sldMk cId="754887455" sldId="350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32:28.192" v="374" actId="14100"/>
          <ac:graphicFrameMkLst>
            <pc:docMk/>
            <pc:sldMk cId="754887455" sldId="350"/>
            <ac:graphicFrameMk id="26" creationId="{EC9BB8EA-B35F-402A-B331-41F7FF2DCF30}"/>
          </ac:graphicFrameMkLst>
        </pc:graphicFrameChg>
      </pc:sldChg>
      <pc:sldChg chg="addSp delSp modSp add mod">
        <pc:chgData name="Yulany Andrea Moya Lopez" userId="c62c50ce-295c-4be5-b181-287b950df85a" providerId="ADAL" clId="{55FF497A-5648-4718-B1CB-DA1D42E29E21}" dt="2026-07-11T12:35:52.888" v="501" actId="14100"/>
        <pc:sldMkLst>
          <pc:docMk/>
          <pc:sldMk cId="1139429348" sldId="351"/>
        </pc:sldMkLst>
        <pc:spChg chg="mod">
          <ac:chgData name="Yulany Andrea Moya Lopez" userId="c62c50ce-295c-4be5-b181-287b950df85a" providerId="ADAL" clId="{55FF497A-5648-4718-B1CB-DA1D42E29E21}" dt="2026-07-11T12:32:57.267" v="380"/>
          <ac:spMkLst>
            <pc:docMk/>
            <pc:sldMk cId="1139429348" sldId="351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2:35:15.215" v="429" actId="20577"/>
          <ac:spMkLst>
            <pc:docMk/>
            <pc:sldMk cId="1139429348" sldId="351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33:46.491" v="401" actId="20577"/>
          <ac:graphicFrameMkLst>
            <pc:docMk/>
            <pc:sldMk cId="1139429348" sldId="351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34:05.139" v="411" actId="20577"/>
          <ac:graphicFrameMkLst>
            <pc:docMk/>
            <pc:sldMk cId="1139429348" sldId="351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35:52.888" v="501" actId="14100"/>
          <ac:graphicFrameMkLst>
            <pc:docMk/>
            <pc:sldMk cId="1139429348" sldId="351"/>
            <ac:graphicFrameMk id="19" creationId="{EEF1D0D1-3D20-4FE6-992F-20F2F1CB964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33:19.388" v="390" actId="20577"/>
          <ac:graphicFrameMkLst>
            <pc:docMk/>
            <pc:sldMk cId="1139429348" sldId="351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35:03.084" v="427" actId="20577"/>
          <ac:graphicFrameMkLst>
            <pc:docMk/>
            <pc:sldMk cId="1139429348" sldId="351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34:09.526" v="412" actId="478"/>
          <ac:graphicFrameMkLst>
            <pc:docMk/>
            <pc:sldMk cId="1139429348" sldId="351"/>
            <ac:graphicFrameMk id="26" creationId="{EC9BB8EA-B35F-402A-B331-41F7FF2DCF30}"/>
          </ac:graphicFrameMkLst>
        </pc:graphicFrameChg>
      </pc:sldChg>
      <pc:sldChg chg="addSp delSp modSp add">
        <pc:chgData name="Yulany Andrea Moya Lopez" userId="c62c50ce-295c-4be5-b181-287b950df85a" providerId="ADAL" clId="{55FF497A-5648-4718-B1CB-DA1D42E29E21}" dt="2026-07-11T12:47:34.383" v="664" actId="20577"/>
        <pc:sldMkLst>
          <pc:docMk/>
          <pc:sldMk cId="2609894154" sldId="352"/>
        </pc:sldMkLst>
        <pc:spChg chg="mod">
          <ac:chgData name="Yulany Andrea Moya Lopez" userId="c62c50ce-295c-4be5-b181-287b950df85a" providerId="ADAL" clId="{55FF497A-5648-4718-B1CB-DA1D42E29E21}" dt="2026-07-11T12:36:18.421" v="507"/>
          <ac:spMkLst>
            <pc:docMk/>
            <pc:sldMk cId="2609894154" sldId="352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2:47:34.383" v="664" actId="20577"/>
          <ac:spMkLst>
            <pc:docMk/>
            <pc:sldMk cId="2609894154" sldId="352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37:30.907" v="545" actId="20577"/>
          <ac:graphicFrameMkLst>
            <pc:docMk/>
            <pc:sldMk cId="2609894154" sldId="352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43:20.709" v="629" actId="20577"/>
          <ac:graphicFrameMkLst>
            <pc:docMk/>
            <pc:sldMk cId="2609894154" sldId="352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36:21.039" v="508" actId="478"/>
          <ac:graphicFrameMkLst>
            <pc:docMk/>
            <pc:sldMk cId="2609894154" sldId="352"/>
            <ac:graphicFrameMk id="19" creationId="{EEF1D0D1-3D20-4FE6-992F-20F2F1CB9642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37:07.260" v="536" actId="20577"/>
          <ac:graphicFrameMkLst>
            <pc:docMk/>
            <pc:sldMk cId="2609894154" sldId="352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44:44.394" v="658" actId="20577"/>
          <ac:graphicFrameMkLst>
            <pc:docMk/>
            <pc:sldMk cId="2609894154" sldId="352"/>
            <ac:graphicFrameMk id="21" creationId="{923AF758-A453-400A-B40D-ADC53082C046}"/>
          </ac:graphicFrameMkLst>
        </pc:graphicFrameChg>
        <pc:graphicFrameChg chg="add">
          <ac:chgData name="Yulany Andrea Moya Lopez" userId="c62c50ce-295c-4be5-b181-287b950df85a" providerId="ADAL" clId="{55FF497A-5648-4718-B1CB-DA1D42E29E21}" dt="2026-07-11T12:45:25.212" v="660"/>
          <ac:graphicFrameMkLst>
            <pc:docMk/>
            <pc:sldMk cId="2609894154" sldId="352"/>
            <ac:graphicFrameMk id="26" creationId="{F3F71BFB-1CDF-49FB-9E24-A6CCA18E5F32}"/>
          </ac:graphicFrameMkLst>
        </pc:graphicFrameChg>
      </pc:sldChg>
      <pc:sldChg chg="addSp delSp modSp add">
        <pc:chgData name="Yulany Andrea Moya Lopez" userId="c62c50ce-295c-4be5-b181-287b950df85a" providerId="ADAL" clId="{55FF497A-5648-4718-B1CB-DA1D42E29E21}" dt="2026-07-11T12:54:01.459" v="774" actId="1038"/>
        <pc:sldMkLst>
          <pc:docMk/>
          <pc:sldMk cId="2941713813" sldId="353"/>
        </pc:sldMkLst>
        <pc:spChg chg="mod">
          <ac:chgData name="Yulany Andrea Moya Lopez" userId="c62c50ce-295c-4be5-b181-287b950df85a" providerId="ADAL" clId="{55FF497A-5648-4718-B1CB-DA1D42E29E21}" dt="2026-07-11T12:47:52.785" v="669"/>
          <ac:spMkLst>
            <pc:docMk/>
            <pc:sldMk cId="2941713813" sldId="353"/>
            <ac:spMk id="2" creationId="{B1ADE740-104B-49A0-5019-610BFB09232F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50:24.632" v="704" actId="20577"/>
          <ac:graphicFrameMkLst>
            <pc:docMk/>
            <pc:sldMk cId="2941713813" sldId="353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51:45.574" v="748" actId="20577"/>
          <ac:graphicFrameMkLst>
            <pc:docMk/>
            <pc:sldMk cId="2941713813" sldId="353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54:01.459" v="774" actId="1038"/>
          <ac:graphicFrameMkLst>
            <pc:docMk/>
            <pc:sldMk cId="2941713813" sldId="353"/>
            <ac:graphicFrameMk id="19" creationId="{7523A74B-6426-4F36-802D-81824377F9A3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48:35.168" v="695" actId="20577"/>
          <ac:graphicFrameMkLst>
            <pc:docMk/>
            <pc:sldMk cId="2941713813" sldId="353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2:53:11.919" v="765" actId="20577"/>
          <ac:graphicFrameMkLst>
            <pc:docMk/>
            <pc:sldMk cId="2941713813" sldId="353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53:17.498" v="766" actId="478"/>
          <ac:graphicFrameMkLst>
            <pc:docMk/>
            <pc:sldMk cId="2941713813" sldId="353"/>
            <ac:graphicFrameMk id="26" creationId="{F3F71BFB-1CDF-49FB-9E24-A6CCA18E5F32}"/>
          </ac:graphicFrameMkLst>
        </pc:graphicFrameChg>
      </pc:sldChg>
      <pc:sldChg chg="addSp delSp modSp add">
        <pc:chgData name="Yulany Andrea Moya Lopez" userId="c62c50ce-295c-4be5-b181-287b950df85a" providerId="ADAL" clId="{55FF497A-5648-4718-B1CB-DA1D42E29E21}" dt="2026-07-11T12:57:34.240" v="965" actId="14100"/>
        <pc:sldMkLst>
          <pc:docMk/>
          <pc:sldMk cId="1743387657" sldId="354"/>
        </pc:sldMkLst>
        <pc:spChg chg="mod">
          <ac:chgData name="Yulany Andrea Moya Lopez" userId="c62c50ce-295c-4be5-b181-287b950df85a" providerId="ADAL" clId="{55FF497A-5648-4718-B1CB-DA1D42E29E21}" dt="2026-07-11T12:55:10.411" v="813" actId="1035"/>
          <ac:spMkLst>
            <pc:docMk/>
            <pc:sldMk cId="1743387657" sldId="354"/>
            <ac:spMk id="2" creationId="{B1ADE740-104B-49A0-5019-610BFB09232F}"/>
          </ac:spMkLst>
        </pc:spChg>
        <pc:graphicFrameChg chg="modGraphic">
          <ac:chgData name="Yulany Andrea Moya Lopez" userId="c62c50ce-295c-4be5-b181-287b950df85a" providerId="ADAL" clId="{55FF497A-5648-4718-B1CB-DA1D42E29E21}" dt="2026-07-11T12:55:58.351" v="870" actId="20577"/>
          <ac:graphicFrameMkLst>
            <pc:docMk/>
            <pc:sldMk cId="1743387657" sldId="354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57:19.992" v="960" actId="20577"/>
          <ac:graphicFrameMkLst>
            <pc:docMk/>
            <pc:sldMk cId="1743387657" sldId="354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56:03.460" v="871" actId="478"/>
          <ac:graphicFrameMkLst>
            <pc:docMk/>
            <pc:sldMk cId="1743387657" sldId="354"/>
            <ac:graphicFrameMk id="19" creationId="{7523A74B-6426-4F36-802D-81824377F9A3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55:35.453" v="835" actId="20577"/>
          <ac:graphicFrameMkLst>
            <pc:docMk/>
            <pc:sldMk cId="1743387657" sldId="354"/>
            <ac:graphicFrameMk id="20" creationId="{09541CEB-8008-472F-AC40-CE1331F2355C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56:54.969" v="904" actId="20577"/>
          <ac:graphicFrameMkLst>
            <pc:docMk/>
            <pc:sldMk cId="1743387657" sldId="354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2:57:34.240" v="965" actId="14100"/>
          <ac:graphicFrameMkLst>
            <pc:docMk/>
            <pc:sldMk cId="1743387657" sldId="354"/>
            <ac:graphicFrameMk id="26" creationId="{9DC76B07-0196-472C-BCD2-BDD55150B615}"/>
          </ac:graphicFrameMkLst>
        </pc:graphicFrameChg>
      </pc:sldChg>
      <pc:sldChg chg="addSp delSp modSp add">
        <pc:chgData name="Yulany Andrea Moya Lopez" userId="c62c50ce-295c-4be5-b181-287b950df85a" providerId="ADAL" clId="{55FF497A-5648-4718-B1CB-DA1D42E29E21}" dt="2026-07-11T13:02:34.856" v="1075" actId="14100"/>
        <pc:sldMkLst>
          <pc:docMk/>
          <pc:sldMk cId="273197003" sldId="355"/>
        </pc:sldMkLst>
        <pc:spChg chg="mod">
          <ac:chgData name="Yulany Andrea Moya Lopez" userId="c62c50ce-295c-4be5-b181-287b950df85a" providerId="ADAL" clId="{55FF497A-5648-4718-B1CB-DA1D42E29E21}" dt="2026-07-11T12:58:45.503" v="988" actId="1038"/>
          <ac:spMkLst>
            <pc:docMk/>
            <pc:sldMk cId="273197003" sldId="355"/>
            <ac:spMk id="2" creationId="{B1ADE740-104B-49A0-5019-610BFB09232F}"/>
          </ac:spMkLst>
        </pc:spChg>
        <pc:graphicFrameChg chg="mod modGraphic">
          <ac:chgData name="Yulany Andrea Moya Lopez" userId="c62c50ce-295c-4be5-b181-287b950df85a" providerId="ADAL" clId="{55FF497A-5648-4718-B1CB-DA1D42E29E21}" dt="2026-07-11T12:59:44.149" v="1021" actId="20577"/>
          <ac:graphicFrameMkLst>
            <pc:docMk/>
            <pc:sldMk cId="273197003" sldId="355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3:01:26.607" v="1045" actId="20577"/>
          <ac:graphicFrameMkLst>
            <pc:docMk/>
            <pc:sldMk cId="273197003" sldId="355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3:02:34.856" v="1075" actId="14100"/>
          <ac:graphicFrameMkLst>
            <pc:docMk/>
            <pc:sldMk cId="273197003" sldId="355"/>
            <ac:graphicFrameMk id="19" creationId="{D3933AC0-4F17-418B-8C9E-233B2DEA13C5}"/>
          </ac:graphicFrameMkLst>
        </pc:graphicFrameChg>
        <pc:graphicFrameChg chg="modGraphic">
          <ac:chgData name="Yulany Andrea Moya Lopez" userId="c62c50ce-295c-4be5-b181-287b950df85a" providerId="ADAL" clId="{55FF497A-5648-4718-B1CB-DA1D42E29E21}" dt="2026-07-11T12:59:15.603" v="1013" actId="20577"/>
          <ac:graphicFrameMkLst>
            <pc:docMk/>
            <pc:sldMk cId="273197003" sldId="355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02:07.272" v="1069" actId="20577"/>
          <ac:graphicFrameMkLst>
            <pc:docMk/>
            <pc:sldMk cId="273197003" sldId="355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2:58:55.141" v="989" actId="478"/>
          <ac:graphicFrameMkLst>
            <pc:docMk/>
            <pc:sldMk cId="273197003" sldId="355"/>
            <ac:graphicFrameMk id="26" creationId="{9DC76B07-0196-472C-BCD2-BDD55150B615}"/>
          </ac:graphicFrameMkLst>
        </pc:graphicFrameChg>
      </pc:sldChg>
      <pc:sldChg chg="addSp delSp modSp add mod">
        <pc:chgData name="Yulany Andrea Moya Lopez" userId="c62c50ce-295c-4be5-b181-287b950df85a" providerId="ADAL" clId="{55FF497A-5648-4718-B1CB-DA1D42E29E21}" dt="2026-07-11T13:07:22.760" v="1250" actId="14100"/>
        <pc:sldMkLst>
          <pc:docMk/>
          <pc:sldMk cId="3255698061" sldId="356"/>
        </pc:sldMkLst>
        <pc:spChg chg="mod">
          <ac:chgData name="Yulany Andrea Moya Lopez" userId="c62c50ce-295c-4be5-b181-287b950df85a" providerId="ADAL" clId="{55FF497A-5648-4718-B1CB-DA1D42E29E21}" dt="2026-07-11T13:03:07.416" v="1081"/>
          <ac:spMkLst>
            <pc:docMk/>
            <pc:sldMk cId="3255698061" sldId="356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55FF497A-5648-4718-B1CB-DA1D42E29E21}" dt="2026-07-11T13:06:47.635" v="1194" actId="20577"/>
          <ac:spMkLst>
            <pc:docMk/>
            <pc:sldMk cId="3255698061" sldId="356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55FF497A-5648-4718-B1CB-DA1D42E29E21}" dt="2026-07-11T13:04:58.423" v="1153" actId="20577"/>
          <ac:graphicFrameMkLst>
            <pc:docMk/>
            <pc:sldMk cId="3255698061" sldId="356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05:59.385" v="1181" actId="20577"/>
          <ac:graphicFrameMkLst>
            <pc:docMk/>
            <pc:sldMk cId="3255698061" sldId="356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3:04:52.927" v="1141" actId="478"/>
          <ac:graphicFrameMkLst>
            <pc:docMk/>
            <pc:sldMk cId="3255698061" sldId="356"/>
            <ac:graphicFrameMk id="19" creationId="{D3933AC0-4F17-418B-8C9E-233B2DEA13C5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04:37.341" v="1124" actId="20577"/>
          <ac:graphicFrameMkLst>
            <pc:docMk/>
            <pc:sldMk cId="3255698061" sldId="356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06:34.786" v="1191" actId="20577"/>
          <ac:graphicFrameMkLst>
            <pc:docMk/>
            <pc:sldMk cId="3255698061" sldId="356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3:07:22.760" v="1250" actId="14100"/>
          <ac:graphicFrameMkLst>
            <pc:docMk/>
            <pc:sldMk cId="3255698061" sldId="356"/>
            <ac:graphicFrameMk id="26" creationId="{6B6FE90F-7D48-40C0-AACF-45DE9D406B85}"/>
          </ac:graphicFrameMkLst>
        </pc:graphicFrameChg>
      </pc:sldChg>
      <pc:sldChg chg="addSp delSp modSp add mod">
        <pc:chgData name="Yulany Andrea Moya Lopez" userId="c62c50ce-295c-4be5-b181-287b950df85a" providerId="ADAL" clId="{55FF497A-5648-4718-B1CB-DA1D42E29E21}" dt="2026-07-11T13:18:09.416" v="1433" actId="14100"/>
        <pc:sldMkLst>
          <pc:docMk/>
          <pc:sldMk cId="3688236646" sldId="357"/>
        </pc:sldMkLst>
        <pc:spChg chg="mod">
          <ac:chgData name="Yulany Andrea Moya Lopez" userId="c62c50ce-295c-4be5-b181-287b950df85a" providerId="ADAL" clId="{55FF497A-5648-4718-B1CB-DA1D42E29E21}" dt="2026-07-11T13:08:07.814" v="1256"/>
          <ac:spMkLst>
            <pc:docMk/>
            <pc:sldMk cId="3688236646" sldId="357"/>
            <ac:spMk id="2" creationId="{B1ADE740-104B-49A0-5019-610BFB09232F}"/>
          </ac:spMkLst>
        </pc:spChg>
        <pc:graphicFrameChg chg="mod modGraphic">
          <ac:chgData name="Yulany Andrea Moya Lopez" userId="c62c50ce-295c-4be5-b181-287b950df85a" providerId="ADAL" clId="{55FF497A-5648-4718-B1CB-DA1D42E29E21}" dt="2026-07-11T13:09:19.837" v="1301" actId="20577"/>
          <ac:graphicFrameMkLst>
            <pc:docMk/>
            <pc:sldMk cId="3688236646" sldId="357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11:54.780" v="1348"/>
          <ac:graphicFrameMkLst>
            <pc:docMk/>
            <pc:sldMk cId="3688236646" sldId="357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55FF497A-5648-4718-B1CB-DA1D42E29E21}" dt="2026-07-11T13:18:09.416" v="1433" actId="14100"/>
          <ac:graphicFrameMkLst>
            <pc:docMk/>
            <pc:sldMk cId="3688236646" sldId="357"/>
            <ac:graphicFrameMk id="19" creationId="{63040DF7-9EFD-4A51-AF2D-72FABBC8B96B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08:44.827" v="1289"/>
          <ac:graphicFrameMkLst>
            <pc:docMk/>
            <pc:sldMk cId="3688236646" sldId="357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55FF497A-5648-4718-B1CB-DA1D42E29E21}" dt="2026-07-11T13:11:26.617" v="1316" actId="20577"/>
          <ac:graphicFrameMkLst>
            <pc:docMk/>
            <pc:sldMk cId="3688236646" sldId="357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55FF497A-5648-4718-B1CB-DA1D42E29E21}" dt="2026-07-11T13:08:12.818" v="1257" actId="478"/>
          <ac:graphicFrameMkLst>
            <pc:docMk/>
            <pc:sldMk cId="3688236646" sldId="357"/>
            <ac:graphicFrameMk id="26" creationId="{6B6FE90F-7D48-40C0-AACF-45DE9D406B85}"/>
          </ac:graphicFrameMkLst>
        </pc:graphicFrameChg>
      </pc:sldChg>
    </pc:docChg>
  </pc:docChgLst>
  <pc:docChgLst>
    <pc:chgData name="Yulany Andrea Moya Lopez" userId="c62c50ce-295c-4be5-b181-287b950df85a" providerId="ADAL" clId="{4EA68A78-60DB-4467-8BC1-7322DD590903}"/>
    <pc:docChg chg="undo custSel addSld delSld modSld">
      <pc:chgData name="Yulany Andrea Moya Lopez" userId="c62c50ce-295c-4be5-b181-287b950df85a" providerId="ADAL" clId="{4EA68A78-60DB-4467-8BC1-7322DD590903}" dt="2026-07-09T12:16:02.684" v="765" actId="2696"/>
      <pc:docMkLst>
        <pc:docMk/>
      </pc:docMkLst>
      <pc:sldChg chg="addSp delSp modSp mod">
        <pc:chgData name="Yulany Andrea Moya Lopez" userId="c62c50ce-295c-4be5-b181-287b950df85a" providerId="ADAL" clId="{4EA68A78-60DB-4467-8BC1-7322DD590903}" dt="2026-07-09T11:24:06.423" v="218" actId="20577"/>
        <pc:sldMkLst>
          <pc:docMk/>
          <pc:sldMk cId="1050871524" sldId="285"/>
        </pc:sldMkLst>
        <pc:spChg chg="mod">
          <ac:chgData name="Yulany Andrea Moya Lopez" userId="c62c50ce-295c-4be5-b181-287b950df85a" providerId="ADAL" clId="{4EA68A78-60DB-4467-8BC1-7322DD590903}" dt="2026-07-09T11:16:45.487" v="164" actId="20577"/>
          <ac:spMkLst>
            <pc:docMk/>
            <pc:sldMk cId="1050871524" sldId="285"/>
            <ac:spMk id="49" creationId="{1AE6B068-62CA-D1CC-6C82-58ADAAF3A454}"/>
          </ac:spMkLst>
        </pc:spChg>
        <pc:graphicFrameChg chg="modGraphic">
          <ac:chgData name="Yulany Andrea Moya Lopez" userId="c62c50ce-295c-4be5-b181-287b950df85a" providerId="ADAL" clId="{4EA68A78-60DB-4467-8BC1-7322DD590903}" dt="2026-07-09T11:24:02.074" v="214" actId="20577"/>
          <ac:graphicFrameMkLst>
            <pc:docMk/>
            <pc:sldMk cId="1050871524" sldId="285"/>
            <ac:graphicFrameMk id="7" creationId="{09B50A84-8557-146C-C951-12C0608D9A22}"/>
          </ac:graphicFrameMkLst>
        </pc:graphicFrameChg>
        <pc:graphicFrameChg chg="add del">
          <ac:chgData name="Yulany Andrea Moya Lopez" userId="c62c50ce-295c-4be5-b181-287b950df85a" providerId="ADAL" clId="{4EA68A78-60DB-4467-8BC1-7322DD590903}" dt="2026-07-09T11:15:49.066" v="4" actId="478"/>
          <ac:graphicFrameMkLst>
            <pc:docMk/>
            <pc:sldMk cId="1050871524" sldId="285"/>
            <ac:graphicFrameMk id="15" creationId="{46C876F8-091A-4447-BC6B-0D41C28C077A}"/>
          </ac:graphicFrameMkLst>
        </pc:graphicFrameChg>
        <pc:graphicFrameChg chg="modGraphic">
          <ac:chgData name="Yulany Andrea Moya Lopez" userId="c62c50ce-295c-4be5-b181-287b950df85a" providerId="ADAL" clId="{4EA68A78-60DB-4467-8BC1-7322DD590903}" dt="2026-07-09T11:24:06.423" v="218" actId="20577"/>
          <ac:graphicFrameMkLst>
            <pc:docMk/>
            <pc:sldMk cId="1050871524" sldId="285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4EA68A78-60DB-4467-8BC1-7322DD590903}" dt="2026-07-09T11:16:53.340" v="165"/>
          <ac:graphicFrameMkLst>
            <pc:docMk/>
            <pc:sldMk cId="1050871524" sldId="285"/>
            <ac:graphicFrameMk id="26" creationId="{AC58BC03-4F82-49E4-A740-EFC0FC695F6A}"/>
          </ac:graphicFrameMkLst>
        </pc:graphicFrameChg>
        <pc:picChg chg="add del">
          <ac:chgData name="Yulany Andrea Moya Lopez" userId="c62c50ce-295c-4be5-b181-287b950df85a" providerId="ADAL" clId="{4EA68A78-60DB-4467-8BC1-7322DD590903}" dt="2026-07-09T11:15:58.044" v="6" actId="478"/>
          <ac:picMkLst>
            <pc:docMk/>
            <pc:sldMk cId="1050871524" sldId="285"/>
            <ac:picMk id="4" creationId="{1E14B71F-AC13-493F-BC6C-9AE5431BBF75}"/>
          </ac:picMkLst>
        </pc:picChg>
        <pc:picChg chg="add del mod">
          <ac:chgData name="Yulany Andrea Moya Lopez" userId="c62c50ce-295c-4be5-b181-287b950df85a" providerId="ADAL" clId="{4EA68A78-60DB-4467-8BC1-7322DD590903}" dt="2026-07-09T11:16:21.389" v="102" actId="478"/>
          <ac:picMkLst>
            <pc:docMk/>
            <pc:sldMk cId="1050871524" sldId="285"/>
            <ac:picMk id="6" creationId="{FE3DB47D-8C11-4339-B4C9-315B2C7AF07B}"/>
          </ac:picMkLst>
        </pc:picChg>
      </pc:sldChg>
      <pc:sldChg chg="delSp modSp">
        <pc:chgData name="Yulany Andrea Moya Lopez" userId="c62c50ce-295c-4be5-b181-287b950df85a" providerId="ADAL" clId="{4EA68A78-60DB-4467-8BC1-7322DD590903}" dt="2026-07-09T11:38:04.356" v="329" actId="478"/>
        <pc:sldMkLst>
          <pc:docMk/>
          <pc:sldMk cId="2451252731" sldId="317"/>
        </pc:sldMkLst>
        <pc:spChg chg="del mod">
          <ac:chgData name="Yulany Andrea Moya Lopez" userId="c62c50ce-295c-4be5-b181-287b950df85a" providerId="ADAL" clId="{4EA68A78-60DB-4467-8BC1-7322DD590903}" dt="2026-07-09T11:17:34.008" v="169"/>
          <ac:spMkLst>
            <pc:docMk/>
            <pc:sldMk cId="2451252731" sldId="317"/>
            <ac:spMk id="2" creationId="{B1ADE740-104B-49A0-5019-610BFB09232F}"/>
          </ac:spMkLst>
        </pc:spChg>
        <pc:spChg chg="del">
          <ac:chgData name="Yulany Andrea Moya Lopez" userId="c62c50ce-295c-4be5-b181-287b950df85a" providerId="ADAL" clId="{4EA68A78-60DB-4467-8BC1-7322DD590903}" dt="2026-07-09T11:37:56.822" v="325" actId="478"/>
          <ac:spMkLst>
            <pc:docMk/>
            <pc:sldMk cId="2451252731" sldId="317"/>
            <ac:spMk id="14" creationId="{0860938C-D85E-46C9-AA3F-9CC98E5B11CC}"/>
          </ac:spMkLst>
        </pc:spChg>
        <pc:spChg chg="del">
          <ac:chgData name="Yulany Andrea Moya Lopez" userId="c62c50ce-295c-4be5-b181-287b950df85a" providerId="ADAL" clId="{4EA68A78-60DB-4467-8BC1-7322DD590903}" dt="2026-07-09T11:38:01.635" v="327" actId="478"/>
          <ac:spMkLst>
            <pc:docMk/>
            <pc:sldMk cId="2451252731" sldId="317"/>
            <ac:spMk id="18" creationId="{F0950F9F-3233-4512-A0DE-90BD31618EFD}"/>
          </ac:spMkLst>
        </pc:spChg>
        <pc:spChg chg="del mod">
          <ac:chgData name="Yulany Andrea Moya Lopez" userId="c62c50ce-295c-4be5-b181-287b950df85a" providerId="ADAL" clId="{4EA68A78-60DB-4467-8BC1-7322DD590903}" dt="2026-07-09T11:37:56.822" v="325" actId="478"/>
          <ac:spMkLst>
            <pc:docMk/>
            <pc:sldMk cId="2451252731" sldId="317"/>
            <ac:spMk id="19" creationId="{688871BC-FE9F-44C5-B1E0-E9D9C16E8D3F}"/>
          </ac:spMkLst>
        </pc:spChg>
        <pc:spChg chg="del">
          <ac:chgData name="Yulany Andrea Moya Lopez" userId="c62c50ce-295c-4be5-b181-287b950df85a" providerId="ADAL" clId="{4EA68A78-60DB-4467-8BC1-7322DD590903}" dt="2026-07-09T11:37:50.899" v="323" actId="478"/>
          <ac:spMkLst>
            <pc:docMk/>
            <pc:sldMk cId="2451252731" sldId="317"/>
            <ac:spMk id="44" creationId="{1864186D-96A9-47AE-0C08-DEF6CC5C2E93}"/>
          </ac:spMkLst>
        </pc:spChg>
        <pc:spChg chg="del">
          <ac:chgData name="Yulany Andrea Moya Lopez" userId="c62c50ce-295c-4be5-b181-287b950df85a" providerId="ADAL" clId="{4EA68A78-60DB-4467-8BC1-7322DD590903}" dt="2026-07-09T11:37:49.490" v="322" actId="478"/>
          <ac:spMkLst>
            <pc:docMk/>
            <pc:sldMk cId="2451252731" sldId="317"/>
            <ac:spMk id="49" creationId="{1AE6B068-62CA-D1CC-6C82-58ADAAF3A454}"/>
          </ac:spMkLst>
        </pc:spChg>
        <pc:graphicFrameChg chg="del modGraphic">
          <ac:chgData name="Yulany Andrea Moya Lopez" userId="c62c50ce-295c-4be5-b181-287b950df85a" providerId="ADAL" clId="{4EA68A78-60DB-4467-8BC1-7322DD590903}" dt="2026-07-09T11:37:56.822" v="325" actId="478"/>
          <ac:graphicFrameMkLst>
            <pc:docMk/>
            <pc:sldMk cId="2451252731" sldId="317"/>
            <ac:graphicFrameMk id="7" creationId="{09B50A84-8557-146C-C951-12C0608D9A22}"/>
          </ac:graphicFrameMkLst>
        </pc:graphicFrameChg>
        <pc:graphicFrameChg chg="del">
          <ac:chgData name="Yulany Andrea Moya Lopez" userId="c62c50ce-295c-4be5-b181-287b950df85a" providerId="ADAL" clId="{4EA68A78-60DB-4467-8BC1-7322DD590903}" dt="2026-07-09T11:37:48.811" v="321" actId="478"/>
          <ac:graphicFrameMkLst>
            <pc:docMk/>
            <pc:sldMk cId="2451252731" sldId="317"/>
            <ac:graphicFrameMk id="15" creationId="{038F7B20-BE85-4534-936B-1ABFEA241BA7}"/>
          </ac:graphicFrameMkLst>
        </pc:graphicFrameChg>
        <pc:graphicFrameChg chg="del modGraphic">
          <ac:chgData name="Yulany Andrea Moya Lopez" userId="c62c50ce-295c-4be5-b181-287b950df85a" providerId="ADAL" clId="{4EA68A78-60DB-4467-8BC1-7322DD590903}" dt="2026-07-09T11:38:04.356" v="329" actId="478"/>
          <ac:graphicFrameMkLst>
            <pc:docMk/>
            <pc:sldMk cId="2451252731" sldId="317"/>
            <ac:graphicFrameMk id="20" creationId="{09541CEB-8008-472F-AC40-CE1331F2355C}"/>
          </ac:graphicFrameMkLst>
        </pc:graphicFrameChg>
      </pc:sldChg>
      <pc:sldChg chg="addSp delSp modSp add mod">
        <pc:chgData name="Yulany Andrea Moya Lopez" userId="c62c50ce-295c-4be5-b181-287b950df85a" providerId="ADAL" clId="{4EA68A78-60DB-4467-8BC1-7322DD590903}" dt="2026-07-09T11:30:36.429" v="319" actId="20577"/>
        <pc:sldMkLst>
          <pc:docMk/>
          <pc:sldMk cId="434882088" sldId="343"/>
        </pc:sldMkLst>
        <pc:spChg chg="mod">
          <ac:chgData name="Yulany Andrea Moya Lopez" userId="c62c50ce-295c-4be5-b181-287b950df85a" providerId="ADAL" clId="{4EA68A78-60DB-4467-8BC1-7322DD590903}" dt="2026-07-09T11:17:38.449" v="170"/>
          <ac:spMkLst>
            <pc:docMk/>
            <pc:sldMk cId="434882088" sldId="343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4EA68A78-60DB-4467-8BC1-7322DD590903}" dt="2026-07-09T11:30:36.429" v="319" actId="20577"/>
          <ac:spMkLst>
            <pc:docMk/>
            <pc:sldMk cId="434882088" sldId="343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4EA68A78-60DB-4467-8BC1-7322DD590903}" dt="2026-07-09T11:23:56.465" v="209" actId="20577"/>
          <ac:graphicFrameMkLst>
            <pc:docMk/>
            <pc:sldMk cId="434882088" sldId="343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1:25:35.873" v="239" actId="20577"/>
          <ac:graphicFrameMkLst>
            <pc:docMk/>
            <pc:sldMk cId="434882088" sldId="343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4EA68A78-60DB-4467-8BC1-7322DD590903}" dt="2026-07-09T11:30:22.967" v="315" actId="14100"/>
          <ac:graphicFrameMkLst>
            <pc:docMk/>
            <pc:sldMk cId="434882088" sldId="343"/>
            <ac:graphicFrameMk id="19" creationId="{B6FBCF04-DEFF-42B4-B64A-28E861D230F9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1:19:39.495" v="184"/>
          <ac:graphicFrameMkLst>
            <pc:docMk/>
            <pc:sldMk cId="434882088" sldId="343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1:23:51.276" v="204" actId="20577"/>
          <ac:graphicFrameMkLst>
            <pc:docMk/>
            <pc:sldMk cId="434882088" sldId="343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4EA68A78-60DB-4467-8BC1-7322DD590903}" dt="2026-07-09T11:17:47.035" v="171" actId="478"/>
          <ac:graphicFrameMkLst>
            <pc:docMk/>
            <pc:sldMk cId="434882088" sldId="343"/>
            <ac:graphicFrameMk id="26" creationId="{AC58BC03-4F82-49E4-A740-EFC0FC695F6A}"/>
          </ac:graphicFrameMkLst>
        </pc:graphicFrameChg>
      </pc:sldChg>
      <pc:sldChg chg="addSp delSp modSp add mod">
        <pc:chgData name="Yulany Andrea Moya Lopez" userId="c62c50ce-295c-4be5-b181-287b950df85a" providerId="ADAL" clId="{4EA68A78-60DB-4467-8BC1-7322DD590903}" dt="2026-07-09T11:59:32.537" v="493" actId="20577"/>
        <pc:sldMkLst>
          <pc:docMk/>
          <pc:sldMk cId="3686703300" sldId="344"/>
        </pc:sldMkLst>
        <pc:spChg chg="mod">
          <ac:chgData name="Yulany Andrea Moya Lopez" userId="c62c50ce-295c-4be5-b181-287b950df85a" providerId="ADAL" clId="{4EA68A78-60DB-4467-8BC1-7322DD590903}" dt="2026-07-09T11:38:36.592" v="334"/>
          <ac:spMkLst>
            <pc:docMk/>
            <pc:sldMk cId="3686703300" sldId="344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4EA68A78-60DB-4467-8BC1-7322DD590903}" dt="2026-07-09T11:56:13.178" v="395" actId="20577"/>
          <ac:spMkLst>
            <pc:docMk/>
            <pc:sldMk cId="3686703300" sldId="344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4EA68A78-60DB-4467-8BC1-7322DD590903}" dt="2026-07-09T11:51:31.347" v="358" actId="20577"/>
          <ac:graphicFrameMkLst>
            <pc:docMk/>
            <pc:sldMk cId="3686703300" sldId="344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4EA68A78-60DB-4467-8BC1-7322DD590903}" dt="2026-07-09T11:59:32.537" v="493" actId="20577"/>
          <ac:graphicFrameMkLst>
            <pc:docMk/>
            <pc:sldMk cId="3686703300" sldId="344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4EA68A78-60DB-4467-8BC1-7322DD590903}" dt="2026-07-09T11:38:43.119" v="335" actId="478"/>
          <ac:graphicFrameMkLst>
            <pc:docMk/>
            <pc:sldMk cId="3686703300" sldId="344"/>
            <ac:graphicFrameMk id="19" creationId="{B6FBCF04-DEFF-42B4-B64A-28E861D230F9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1:50:55.921" v="351" actId="20577"/>
          <ac:graphicFrameMkLst>
            <pc:docMk/>
            <pc:sldMk cId="3686703300" sldId="344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1:55:03.342" v="391" actId="20577"/>
          <ac:graphicFrameMkLst>
            <pc:docMk/>
            <pc:sldMk cId="3686703300" sldId="344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4EA68A78-60DB-4467-8BC1-7322DD590903}" dt="2026-07-09T11:57:31.168" v="466" actId="14100"/>
          <ac:graphicFrameMkLst>
            <pc:docMk/>
            <pc:sldMk cId="3686703300" sldId="344"/>
            <ac:graphicFrameMk id="26" creationId="{DB906D37-9370-4CDD-8C5F-8D074EF5ADDB}"/>
          </ac:graphicFrameMkLst>
        </pc:graphicFrameChg>
      </pc:sldChg>
      <pc:sldChg chg="addSp delSp modSp add mod">
        <pc:chgData name="Yulany Andrea Moya Lopez" userId="c62c50ce-295c-4be5-b181-287b950df85a" providerId="ADAL" clId="{4EA68A78-60DB-4467-8BC1-7322DD590903}" dt="2026-07-09T12:10:57.776" v="646" actId="20577"/>
        <pc:sldMkLst>
          <pc:docMk/>
          <pc:sldMk cId="4286159863" sldId="345"/>
        </pc:sldMkLst>
        <pc:spChg chg="mod">
          <ac:chgData name="Yulany Andrea Moya Lopez" userId="c62c50ce-295c-4be5-b181-287b950df85a" providerId="ADAL" clId="{4EA68A78-60DB-4467-8BC1-7322DD590903}" dt="2026-07-09T11:58:08.639" v="472"/>
          <ac:spMkLst>
            <pc:docMk/>
            <pc:sldMk cId="4286159863" sldId="345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4EA68A78-60DB-4467-8BC1-7322DD590903}" dt="2026-07-09T12:10:57.776" v="646" actId="20577"/>
          <ac:spMkLst>
            <pc:docMk/>
            <pc:sldMk cId="4286159863" sldId="345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4EA68A78-60DB-4467-8BC1-7322DD590903}" dt="2026-07-09T11:59:17.341" v="489" actId="20577"/>
          <ac:graphicFrameMkLst>
            <pc:docMk/>
            <pc:sldMk cId="4286159863" sldId="345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2:00:11.101" v="508" actId="20577"/>
          <ac:graphicFrameMkLst>
            <pc:docMk/>
            <pc:sldMk cId="4286159863" sldId="345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4EA68A78-60DB-4467-8BC1-7322DD590903}" dt="2026-07-09T12:06:38.039" v="612" actId="14100"/>
          <ac:graphicFrameMkLst>
            <pc:docMk/>
            <pc:sldMk cId="4286159863" sldId="345"/>
            <ac:graphicFrameMk id="19" creationId="{CD541730-19B1-41C8-848D-FE4BBAE87EE3}"/>
          </ac:graphicFrameMkLst>
        </pc:graphicFrameChg>
        <pc:graphicFrameChg chg="modGraphic">
          <ac:chgData name="Yulany Andrea Moya Lopez" userId="c62c50ce-295c-4be5-b181-287b950df85a" providerId="ADAL" clId="{4EA68A78-60DB-4467-8BC1-7322DD590903}" dt="2026-07-09T11:58:45.803" v="479" actId="20577"/>
          <ac:graphicFrameMkLst>
            <pc:docMk/>
            <pc:sldMk cId="4286159863" sldId="345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2:04:14.841" v="524" actId="20577"/>
          <ac:graphicFrameMkLst>
            <pc:docMk/>
            <pc:sldMk cId="4286159863" sldId="345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4EA68A78-60DB-4467-8BC1-7322DD590903}" dt="2026-07-09T11:58:17.962" v="473" actId="478"/>
          <ac:graphicFrameMkLst>
            <pc:docMk/>
            <pc:sldMk cId="4286159863" sldId="345"/>
            <ac:graphicFrameMk id="26" creationId="{DB906D37-9370-4CDD-8C5F-8D074EF5ADDB}"/>
          </ac:graphicFrameMkLst>
        </pc:graphicFrameChg>
      </pc:sldChg>
      <pc:sldChg chg="addSp delSp modSp add mod">
        <pc:chgData name="Yulany Andrea Moya Lopez" userId="c62c50ce-295c-4be5-b181-287b950df85a" providerId="ADAL" clId="{4EA68A78-60DB-4467-8BC1-7322DD590903}" dt="2026-07-09T12:15:57.720" v="764" actId="14100"/>
        <pc:sldMkLst>
          <pc:docMk/>
          <pc:sldMk cId="3832205450" sldId="346"/>
        </pc:sldMkLst>
        <pc:spChg chg="mod">
          <ac:chgData name="Yulany Andrea Moya Lopez" userId="c62c50ce-295c-4be5-b181-287b950df85a" providerId="ADAL" clId="{4EA68A78-60DB-4467-8BC1-7322DD590903}" dt="2026-07-09T12:09:52.045" v="618"/>
          <ac:spMkLst>
            <pc:docMk/>
            <pc:sldMk cId="3832205450" sldId="346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4EA68A78-60DB-4467-8BC1-7322DD590903}" dt="2026-07-09T12:15:07.556" v="683" actId="20577"/>
          <ac:spMkLst>
            <pc:docMk/>
            <pc:sldMk cId="3832205450" sldId="346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4EA68A78-60DB-4467-8BC1-7322DD590903}" dt="2026-07-09T12:10:49.870" v="642" actId="20577"/>
          <ac:graphicFrameMkLst>
            <pc:docMk/>
            <pc:sldMk cId="3832205450" sldId="346"/>
            <ac:graphicFrameMk id="7" creationId="{09B50A84-8557-146C-C951-12C0608D9A22}"/>
          </ac:graphicFrameMkLst>
        </pc:graphicFrameChg>
        <pc:graphicFrameChg chg="modGraphic">
          <ac:chgData name="Yulany Andrea Moya Lopez" userId="c62c50ce-295c-4be5-b181-287b950df85a" providerId="ADAL" clId="{4EA68A78-60DB-4467-8BC1-7322DD590903}" dt="2026-07-09T12:11:20.394" v="656" actId="20577"/>
          <ac:graphicFrameMkLst>
            <pc:docMk/>
            <pc:sldMk cId="3832205450" sldId="346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4EA68A78-60DB-4467-8BC1-7322DD590903}" dt="2026-07-09T12:09:55.847" v="619" actId="478"/>
          <ac:graphicFrameMkLst>
            <pc:docMk/>
            <pc:sldMk cId="3832205450" sldId="346"/>
            <ac:graphicFrameMk id="19" creationId="{CD541730-19B1-41C8-848D-FE4BBAE87EE3}"/>
          </ac:graphicFrameMkLst>
        </pc:graphicFrameChg>
        <pc:graphicFrameChg chg="modGraphic">
          <ac:chgData name="Yulany Andrea Moya Lopez" userId="c62c50ce-295c-4be5-b181-287b950df85a" providerId="ADAL" clId="{4EA68A78-60DB-4467-8BC1-7322DD590903}" dt="2026-07-09T12:10:20.661" v="631" actId="20577"/>
          <ac:graphicFrameMkLst>
            <pc:docMk/>
            <pc:sldMk cId="3832205450" sldId="346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4EA68A78-60DB-4467-8BC1-7322DD590903}" dt="2026-07-09T12:14:13.331" v="678" actId="20577"/>
          <ac:graphicFrameMkLst>
            <pc:docMk/>
            <pc:sldMk cId="3832205450" sldId="346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4EA68A78-60DB-4467-8BC1-7322DD590903}" dt="2026-07-09T12:15:57.720" v="764" actId="14100"/>
          <ac:graphicFrameMkLst>
            <pc:docMk/>
            <pc:sldMk cId="3832205450" sldId="346"/>
            <ac:graphicFrameMk id="26" creationId="{845B3417-663F-44AE-89CC-B0521F2958AD}"/>
          </ac:graphicFrameMkLst>
        </pc:graphicFrameChg>
      </pc:sldChg>
    </pc:docChg>
  </pc:docChgLst>
  <pc:docChgLst>
    <pc:chgData name="Yulany Andrea Moya Lopez" userId="c62c50ce-295c-4be5-b181-287b950df85a" providerId="ADAL" clId="{265B1C97-11B6-4B82-98DD-725094656A1B}"/>
    <pc:docChg chg="custSel addSld delSld modSld">
      <pc:chgData name="Yulany Andrea Moya Lopez" userId="c62c50ce-295c-4be5-b181-287b950df85a" providerId="ADAL" clId="{265B1C97-11B6-4B82-98DD-725094656A1B}" dt="2026-07-13T13:49:45.121" v="1109" actId="2696"/>
      <pc:docMkLst>
        <pc:docMk/>
      </pc:docMkLst>
      <pc:sldChg chg="del">
        <pc:chgData name="Yulany Andrea Moya Lopez" userId="c62c50ce-295c-4be5-b181-287b950df85a" providerId="ADAL" clId="{265B1C97-11B6-4B82-98DD-725094656A1B}" dt="2026-07-13T13:49:43.746" v="1108" actId="2696"/>
        <pc:sldMkLst>
          <pc:docMk/>
          <pc:sldMk cId="2451252731" sldId="317"/>
        </pc:sldMkLst>
      </pc:sldChg>
      <pc:sldChg chg="delSp modSp del">
        <pc:chgData name="Yulany Andrea Moya Lopez" userId="c62c50ce-295c-4be5-b181-287b950df85a" providerId="ADAL" clId="{265B1C97-11B6-4B82-98DD-725094656A1B}" dt="2026-07-13T13:00:04.311" v="189" actId="2696"/>
        <pc:sldMkLst>
          <pc:docMk/>
          <pc:sldMk cId="813223423" sldId="333"/>
        </pc:sldMkLst>
        <pc:spChg chg="del mod">
          <ac:chgData name="Yulany Andrea Moya Lopez" userId="c62c50ce-295c-4be5-b181-287b950df85a" providerId="ADAL" clId="{265B1C97-11B6-4B82-98DD-725094656A1B}" dt="2026-07-13T12:46:56.364" v="3"/>
          <ac:spMkLst>
            <pc:docMk/>
            <pc:sldMk cId="813223423" sldId="333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2:48:19.027" v="48"/>
          <ac:graphicFrameMkLst>
            <pc:docMk/>
            <pc:sldMk cId="813223423" sldId="333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07:50.934" v="297" actId="2696"/>
        <pc:sldMkLst>
          <pc:docMk/>
          <pc:sldMk cId="45960300" sldId="334"/>
        </pc:sldMkLst>
        <pc:spChg chg="del mod">
          <ac:chgData name="Yulany Andrea Moya Lopez" userId="c62c50ce-295c-4be5-b181-287b950df85a" providerId="ADAL" clId="{265B1C97-11B6-4B82-98DD-725094656A1B}" dt="2026-07-13T13:00:24.252" v="193"/>
          <ac:spMkLst>
            <pc:docMk/>
            <pc:sldMk cId="45960300" sldId="334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01:24.732" v="201"/>
          <ac:graphicFrameMkLst>
            <pc:docMk/>
            <pc:sldMk cId="45960300" sldId="334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13:14.648" v="434" actId="2696"/>
        <pc:sldMkLst>
          <pc:docMk/>
          <pc:sldMk cId="4216127794" sldId="335"/>
        </pc:sldMkLst>
        <pc:spChg chg="del mod">
          <ac:chgData name="Yulany Andrea Moya Lopez" userId="c62c50ce-295c-4be5-b181-287b950df85a" providerId="ADAL" clId="{265B1C97-11B6-4B82-98DD-725094656A1B}" dt="2026-07-13T13:08:40.283" v="301"/>
          <ac:spMkLst>
            <pc:docMk/>
            <pc:sldMk cId="4216127794" sldId="335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10:10.671" v="347"/>
          <ac:graphicFrameMkLst>
            <pc:docMk/>
            <pc:sldMk cId="4216127794" sldId="335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23:59.219" v="607" actId="2696"/>
        <pc:sldMkLst>
          <pc:docMk/>
          <pc:sldMk cId="1064718816" sldId="336"/>
        </pc:sldMkLst>
        <pc:spChg chg="del mod">
          <ac:chgData name="Yulany Andrea Moya Lopez" userId="c62c50ce-295c-4be5-b181-287b950df85a" providerId="ADAL" clId="{265B1C97-11B6-4B82-98DD-725094656A1B}" dt="2026-07-13T13:13:37.570" v="438"/>
          <ac:spMkLst>
            <pc:docMk/>
            <pc:sldMk cId="1064718816" sldId="336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14:54.154" v="500"/>
          <ac:graphicFrameMkLst>
            <pc:docMk/>
            <pc:sldMk cId="1064718816" sldId="336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29:43.226" v="713" actId="2696"/>
        <pc:sldMkLst>
          <pc:docMk/>
          <pc:sldMk cId="1702724392" sldId="337"/>
        </pc:sldMkLst>
        <pc:spChg chg="del mod">
          <ac:chgData name="Yulany Andrea Moya Lopez" userId="c62c50ce-295c-4be5-b181-287b950df85a" providerId="ADAL" clId="{265B1C97-11B6-4B82-98DD-725094656A1B}" dt="2026-07-13T13:24:11.363" v="611"/>
          <ac:spMkLst>
            <pc:docMk/>
            <pc:sldMk cId="1702724392" sldId="337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25:42.780" v="675"/>
          <ac:graphicFrameMkLst>
            <pc:docMk/>
            <pc:sldMk cId="1702724392" sldId="337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37:54.533" v="878" actId="2696"/>
        <pc:sldMkLst>
          <pc:docMk/>
          <pc:sldMk cId="3789728848" sldId="338"/>
        </pc:sldMkLst>
        <pc:spChg chg="del mod">
          <ac:chgData name="Yulany Andrea Moya Lopez" userId="c62c50ce-295c-4be5-b181-287b950df85a" providerId="ADAL" clId="{265B1C97-11B6-4B82-98DD-725094656A1B}" dt="2026-07-13T13:30:26.225" v="717"/>
          <ac:spMkLst>
            <pc:docMk/>
            <pc:sldMk cId="3789728848" sldId="338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31:48.863" v="783"/>
          <ac:graphicFrameMkLst>
            <pc:docMk/>
            <pc:sldMk cId="3789728848" sldId="338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43:04.162" v="1000" actId="2696"/>
        <pc:sldMkLst>
          <pc:docMk/>
          <pc:sldMk cId="3478695153" sldId="339"/>
        </pc:sldMkLst>
        <pc:spChg chg="del mod">
          <ac:chgData name="Yulany Andrea Moya Lopez" userId="c62c50ce-295c-4be5-b181-287b950df85a" providerId="ADAL" clId="{265B1C97-11B6-4B82-98DD-725094656A1B}" dt="2026-07-13T13:38:05.499" v="882"/>
          <ac:spMkLst>
            <pc:docMk/>
            <pc:sldMk cId="3478695153" sldId="339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39:06.377" v="907"/>
          <ac:graphicFrameMkLst>
            <pc:docMk/>
            <pc:sldMk cId="3478695153" sldId="339"/>
            <ac:graphicFrameMk id="7" creationId="{09B50A84-8557-146C-C951-12C0608D9A22}"/>
          </ac:graphicFrameMkLst>
        </pc:graphicFrameChg>
      </pc:sldChg>
      <pc:sldChg chg="delSp modSp del">
        <pc:chgData name="Yulany Andrea Moya Lopez" userId="c62c50ce-295c-4be5-b181-287b950df85a" providerId="ADAL" clId="{265B1C97-11B6-4B82-98DD-725094656A1B}" dt="2026-07-13T13:49:45.121" v="1109" actId="2696"/>
        <pc:sldMkLst>
          <pc:docMk/>
          <pc:sldMk cId="1582545775" sldId="340"/>
        </pc:sldMkLst>
        <pc:spChg chg="del mod">
          <ac:chgData name="Yulany Andrea Moya Lopez" userId="c62c50ce-295c-4be5-b181-287b950df85a" providerId="ADAL" clId="{265B1C97-11B6-4B82-98DD-725094656A1B}" dt="2026-07-13T13:43:14.155" v="1004"/>
          <ac:spMkLst>
            <pc:docMk/>
            <pc:sldMk cId="1582545775" sldId="340"/>
            <ac:spMk id="2" creationId="{B1ADE740-104B-49A0-5019-610BFB09232F}"/>
          </ac:spMkLst>
        </pc:spChg>
        <pc:graphicFrameChg chg="mod">
          <ac:chgData name="Yulany Andrea Moya Lopez" userId="c62c50ce-295c-4be5-b181-287b950df85a" providerId="ADAL" clId="{265B1C97-11B6-4B82-98DD-725094656A1B}" dt="2026-07-13T13:44:36.415" v="1031"/>
          <ac:graphicFrameMkLst>
            <pc:docMk/>
            <pc:sldMk cId="1582545775" sldId="340"/>
            <ac:graphicFrameMk id="7" creationId="{09B50A84-8557-146C-C951-12C0608D9A22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2:59:36.046" v="188" actId="20577"/>
        <pc:sldMkLst>
          <pc:docMk/>
          <pc:sldMk cId="958443348" sldId="358"/>
        </pc:sldMkLst>
        <pc:spChg chg="mod">
          <ac:chgData name="Yulany Andrea Moya Lopez" userId="c62c50ce-295c-4be5-b181-287b950df85a" providerId="ADAL" clId="{265B1C97-11B6-4B82-98DD-725094656A1B}" dt="2026-07-13T12:47:01.623" v="4"/>
          <ac:spMkLst>
            <pc:docMk/>
            <pc:sldMk cId="958443348" sldId="358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2:59:36.046" v="188" actId="20577"/>
          <ac:spMkLst>
            <pc:docMk/>
            <pc:sldMk cId="958443348" sldId="358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2:48:35.187" v="59" actId="20577"/>
          <ac:graphicFrameMkLst>
            <pc:docMk/>
            <pc:sldMk cId="958443348" sldId="358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2:48:00.981" v="45" actId="20577"/>
          <ac:graphicFrameMkLst>
            <pc:docMk/>
            <pc:sldMk cId="958443348" sldId="358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2:47:04.686" v="5" actId="478"/>
          <ac:graphicFrameMkLst>
            <pc:docMk/>
            <pc:sldMk cId="958443348" sldId="358"/>
            <ac:graphicFrameMk id="19" creationId="{63040DF7-9EFD-4A51-AF2D-72FABBC8B96B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2:47:40.604" v="25" actId="20577"/>
          <ac:graphicFrameMkLst>
            <pc:docMk/>
            <pc:sldMk cId="958443348" sldId="358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2:53:32.585" v="82" actId="20577"/>
          <ac:graphicFrameMkLst>
            <pc:docMk/>
            <pc:sldMk cId="958443348" sldId="358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2:59:22.040" v="186" actId="14100"/>
          <ac:graphicFrameMkLst>
            <pc:docMk/>
            <pc:sldMk cId="958443348" sldId="358"/>
            <ac:graphicFrameMk id="26" creationId="{2B50F3EC-F7B7-48D5-8554-6BDFDB40DE36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3:07:45.424" v="296" actId="403"/>
        <pc:sldMkLst>
          <pc:docMk/>
          <pc:sldMk cId="190897747" sldId="359"/>
        </pc:sldMkLst>
        <pc:spChg chg="mod">
          <ac:chgData name="Yulany Andrea Moya Lopez" userId="c62c50ce-295c-4be5-b181-287b950df85a" providerId="ADAL" clId="{265B1C97-11B6-4B82-98DD-725094656A1B}" dt="2026-07-13T13:00:28.331" v="194"/>
          <ac:spMkLst>
            <pc:docMk/>
            <pc:sldMk cId="190897747" sldId="359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06:10.300" v="221" actId="20577"/>
          <ac:spMkLst>
            <pc:docMk/>
            <pc:sldMk cId="190897747" sldId="359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01:35.935" v="208" actId="20577"/>
          <ac:graphicFrameMkLst>
            <pc:docMk/>
            <pc:sldMk cId="190897747" sldId="359"/>
            <ac:graphicFrameMk id="7" creationId="{09B50A84-8557-146C-C951-12C0608D9A22}"/>
          </ac:graphicFrameMkLst>
        </pc:graphicFrameChg>
        <pc:graphicFrameChg chg="mod">
          <ac:chgData name="Yulany Andrea Moya Lopez" userId="c62c50ce-295c-4be5-b181-287b950df85a" providerId="ADAL" clId="{265B1C97-11B6-4B82-98DD-725094656A1B}" dt="2026-07-13T13:01:09.896" v="198"/>
          <ac:graphicFrameMkLst>
            <pc:docMk/>
            <pc:sldMk cId="190897747" sldId="359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07:45.424" v="296" actId="403"/>
          <ac:graphicFrameMkLst>
            <pc:docMk/>
            <pc:sldMk cId="190897747" sldId="359"/>
            <ac:graphicFrameMk id="19" creationId="{FBDFCC45-3278-4C5B-AF99-A89709D4075E}"/>
          </ac:graphicFrameMkLst>
        </pc:graphicFrameChg>
        <pc:graphicFrameChg chg="mod">
          <ac:chgData name="Yulany Andrea Moya Lopez" userId="c62c50ce-295c-4be5-b181-287b950df85a" providerId="ADAL" clId="{265B1C97-11B6-4B82-98DD-725094656A1B}" dt="2026-07-13T13:00:57.479" v="196"/>
          <ac:graphicFrameMkLst>
            <pc:docMk/>
            <pc:sldMk cId="190897747" sldId="359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04:13.328" v="217" actId="20577"/>
          <ac:graphicFrameMkLst>
            <pc:docMk/>
            <pc:sldMk cId="190897747" sldId="359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01:40.466" v="209" actId="478"/>
          <ac:graphicFrameMkLst>
            <pc:docMk/>
            <pc:sldMk cId="190897747" sldId="359"/>
            <ac:graphicFrameMk id="26" creationId="{2B50F3EC-F7B7-48D5-8554-6BDFDB40DE36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3:13:09.971" v="433" actId="20577"/>
        <pc:sldMkLst>
          <pc:docMk/>
          <pc:sldMk cId="1053297645" sldId="360"/>
        </pc:sldMkLst>
        <pc:spChg chg="mod">
          <ac:chgData name="Yulany Andrea Moya Lopez" userId="c62c50ce-295c-4be5-b181-287b950df85a" providerId="ADAL" clId="{265B1C97-11B6-4B82-98DD-725094656A1B}" dt="2026-07-13T13:09:03.401" v="309" actId="1035"/>
          <ac:spMkLst>
            <pc:docMk/>
            <pc:sldMk cId="1053297645" sldId="360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13:09.971" v="433" actId="20577"/>
          <ac:spMkLst>
            <pc:docMk/>
            <pc:sldMk cId="1053297645" sldId="360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10:19.171" v="351" actId="20577"/>
          <ac:graphicFrameMkLst>
            <pc:docMk/>
            <pc:sldMk cId="1053297645" sldId="360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09:47.291" v="339"/>
          <ac:graphicFrameMkLst>
            <pc:docMk/>
            <pc:sldMk cId="1053297645" sldId="360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09:51.753" v="340" actId="478"/>
          <ac:graphicFrameMkLst>
            <pc:docMk/>
            <pc:sldMk cId="1053297645" sldId="360"/>
            <ac:graphicFrameMk id="19" creationId="{FBDFCC45-3278-4C5B-AF99-A89709D4075E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09:33.567" v="324"/>
          <ac:graphicFrameMkLst>
            <pc:docMk/>
            <pc:sldMk cId="1053297645" sldId="360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11:55.224" v="361" actId="20577"/>
          <ac:graphicFrameMkLst>
            <pc:docMk/>
            <pc:sldMk cId="1053297645" sldId="360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12:55.751" v="431" actId="14100"/>
          <ac:graphicFrameMkLst>
            <pc:docMk/>
            <pc:sldMk cId="1053297645" sldId="360"/>
            <ac:graphicFrameMk id="26" creationId="{42523679-0FC0-43FE-BC6F-A31B64492F54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3:23:44.066" v="606" actId="20577"/>
        <pc:sldMkLst>
          <pc:docMk/>
          <pc:sldMk cId="191374705" sldId="361"/>
        </pc:sldMkLst>
        <pc:spChg chg="mod">
          <ac:chgData name="Yulany Andrea Moya Lopez" userId="c62c50ce-295c-4be5-b181-287b950df85a" providerId="ADAL" clId="{265B1C97-11B6-4B82-98DD-725094656A1B}" dt="2026-07-13T13:13:47.501" v="474" actId="1036"/>
          <ac:spMkLst>
            <pc:docMk/>
            <pc:sldMk cId="191374705" sldId="361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23:44.066" v="606" actId="20577"/>
          <ac:spMkLst>
            <pc:docMk/>
            <pc:sldMk cId="191374705" sldId="361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15:03.913" v="503" actId="20577"/>
          <ac:graphicFrameMkLst>
            <pc:docMk/>
            <pc:sldMk cId="191374705" sldId="361"/>
            <ac:graphicFrameMk id="7" creationId="{09B50A84-8557-146C-C951-12C0608D9A22}"/>
          </ac:graphicFrameMkLst>
        </pc:graphicFrameChg>
        <pc:graphicFrameChg chg="mod">
          <ac:chgData name="Yulany Andrea Moya Lopez" userId="c62c50ce-295c-4be5-b181-287b950df85a" providerId="ADAL" clId="{265B1C97-11B6-4B82-98DD-725094656A1B}" dt="2026-07-13T13:14:34.935" v="493"/>
          <ac:graphicFrameMkLst>
            <pc:docMk/>
            <pc:sldMk cId="191374705" sldId="361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23:13.448" v="601" actId="14100"/>
          <ac:graphicFrameMkLst>
            <pc:docMk/>
            <pc:sldMk cId="191374705" sldId="361"/>
            <ac:graphicFrameMk id="19" creationId="{8CF803C3-CBD7-413B-A7F9-1E582F43D1E9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14:19.486" v="491"/>
          <ac:graphicFrameMkLst>
            <pc:docMk/>
            <pc:sldMk cId="191374705" sldId="361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18:02.311" v="526" actId="20577"/>
          <ac:graphicFrameMkLst>
            <pc:docMk/>
            <pc:sldMk cId="191374705" sldId="361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13:49.745" v="475" actId="478"/>
          <ac:graphicFrameMkLst>
            <pc:docMk/>
            <pc:sldMk cId="191374705" sldId="361"/>
            <ac:graphicFrameMk id="26" creationId="{42523679-0FC0-43FE-BC6F-A31B64492F54}"/>
          </ac:graphicFrameMkLst>
        </pc:graphicFrameChg>
      </pc:sldChg>
      <pc:sldChg chg="addSp delSp modSp add">
        <pc:chgData name="Yulany Andrea Moya Lopez" userId="c62c50ce-295c-4be5-b181-287b950df85a" providerId="ADAL" clId="{265B1C97-11B6-4B82-98DD-725094656A1B}" dt="2026-07-13T13:29:33.023" v="712" actId="20577"/>
        <pc:sldMkLst>
          <pc:docMk/>
          <pc:sldMk cId="3073012328" sldId="362"/>
        </pc:sldMkLst>
        <pc:spChg chg="mod">
          <ac:chgData name="Yulany Andrea Moya Lopez" userId="c62c50ce-295c-4be5-b181-287b950df85a" providerId="ADAL" clId="{265B1C97-11B6-4B82-98DD-725094656A1B}" dt="2026-07-13T13:24:19.856" v="616" actId="1035"/>
          <ac:spMkLst>
            <pc:docMk/>
            <pc:sldMk cId="3073012328" sldId="362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29:33.023" v="712" actId="20577"/>
          <ac:spMkLst>
            <pc:docMk/>
            <pc:sldMk cId="3073012328" sldId="362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25:50.979" v="679" actId="20577"/>
          <ac:graphicFrameMkLst>
            <pc:docMk/>
            <pc:sldMk cId="3073012328" sldId="362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25:18.354" v="653"/>
          <ac:graphicFrameMkLst>
            <pc:docMk/>
            <pc:sldMk cId="3073012328" sldId="362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24:24.935" v="617" actId="478"/>
          <ac:graphicFrameMkLst>
            <pc:docMk/>
            <pc:sldMk cId="3073012328" sldId="362"/>
            <ac:graphicFrameMk id="19" creationId="{8CF803C3-CBD7-413B-A7F9-1E582F43D1E9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24:59.418" v="634"/>
          <ac:graphicFrameMkLst>
            <pc:docMk/>
            <pc:sldMk cId="3073012328" sldId="362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28:34.519" v="702" actId="20577"/>
          <ac:graphicFrameMkLst>
            <pc:docMk/>
            <pc:sldMk cId="3073012328" sldId="362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29:23.474" v="708" actId="1037"/>
          <ac:graphicFrameMkLst>
            <pc:docMk/>
            <pc:sldMk cId="3073012328" sldId="362"/>
            <ac:graphicFrameMk id="26" creationId="{EFD8A694-3362-4464-8E1D-FC3F15BE5406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29:23.474" v="708" actId="1037"/>
          <ac:graphicFrameMkLst>
            <pc:docMk/>
            <pc:sldMk cId="3073012328" sldId="362"/>
            <ac:graphicFrameMk id="27" creationId="{9E133887-F424-44A5-BA48-C62615CA331C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3:37:45.063" v="877" actId="14100"/>
        <pc:sldMkLst>
          <pc:docMk/>
          <pc:sldMk cId="3488349610" sldId="363"/>
        </pc:sldMkLst>
        <pc:spChg chg="mod">
          <ac:chgData name="Yulany Andrea Moya Lopez" userId="c62c50ce-295c-4be5-b181-287b950df85a" providerId="ADAL" clId="{265B1C97-11B6-4B82-98DD-725094656A1B}" dt="2026-07-13T13:30:35.478" v="737" actId="1035"/>
          <ac:spMkLst>
            <pc:docMk/>
            <pc:sldMk cId="3488349610" sldId="363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37:05.153" v="807" actId="20577"/>
          <ac:spMkLst>
            <pc:docMk/>
            <pc:sldMk cId="3488349610" sldId="363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31:56.938" v="787" actId="20577"/>
          <ac:graphicFrameMkLst>
            <pc:docMk/>
            <pc:sldMk cId="3488349610" sldId="363"/>
            <ac:graphicFrameMk id="7" creationId="{09B50A84-8557-146C-C951-12C0608D9A22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31:30.122" v="775"/>
          <ac:graphicFrameMkLst>
            <pc:docMk/>
            <pc:sldMk cId="3488349610" sldId="363"/>
            <ac:graphicFrameMk id="17" creationId="{EFA830CA-C28B-45EC-BC90-A87930F3EA7B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31:10.731" v="756"/>
          <ac:graphicFrameMkLst>
            <pc:docMk/>
            <pc:sldMk cId="3488349610" sldId="363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35:31.403" v="804" actId="20577"/>
          <ac:graphicFrameMkLst>
            <pc:docMk/>
            <pc:sldMk cId="3488349610" sldId="363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30:39.021" v="738" actId="478"/>
          <ac:graphicFrameMkLst>
            <pc:docMk/>
            <pc:sldMk cId="3488349610" sldId="363"/>
            <ac:graphicFrameMk id="26" creationId="{EFD8A694-3362-4464-8E1D-FC3F15BE5406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30:41.942" v="739" actId="478"/>
          <ac:graphicFrameMkLst>
            <pc:docMk/>
            <pc:sldMk cId="3488349610" sldId="363"/>
            <ac:graphicFrameMk id="27" creationId="{9E133887-F424-44A5-BA48-C62615CA331C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37:45.063" v="877" actId="14100"/>
          <ac:graphicFrameMkLst>
            <pc:docMk/>
            <pc:sldMk cId="3488349610" sldId="363"/>
            <ac:graphicFrameMk id="28" creationId="{A6D73B03-6970-4CDA-BAFB-1360DB5A3956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3:42:57.854" v="999" actId="14100"/>
        <pc:sldMkLst>
          <pc:docMk/>
          <pc:sldMk cId="2914357524" sldId="364"/>
        </pc:sldMkLst>
        <pc:spChg chg="mod">
          <ac:chgData name="Yulany Andrea Moya Lopez" userId="c62c50ce-295c-4be5-b181-287b950df85a" providerId="ADAL" clId="{265B1C97-11B6-4B82-98DD-725094656A1B}" dt="2026-07-13T13:38:10.698" v="884" actId="20577"/>
          <ac:spMkLst>
            <pc:docMk/>
            <pc:sldMk cId="2914357524" sldId="364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42:20.284" v="933" actId="20577"/>
          <ac:spMkLst>
            <pc:docMk/>
            <pc:sldMk cId="2914357524" sldId="364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39:13.239" v="911" actId="20577"/>
          <ac:graphicFrameMkLst>
            <pc:docMk/>
            <pc:sldMk cId="2914357524" sldId="364"/>
            <ac:graphicFrameMk id="7" creationId="{09B50A84-8557-146C-C951-12C0608D9A22}"/>
          </ac:graphicFrameMkLst>
        </pc:graphicFrameChg>
        <pc:graphicFrameChg chg="mod">
          <ac:chgData name="Yulany Andrea Moya Lopez" userId="c62c50ce-295c-4be5-b181-287b950df85a" providerId="ADAL" clId="{265B1C97-11B6-4B82-98DD-725094656A1B}" dt="2026-07-13T13:38:48.051" v="902"/>
          <ac:graphicFrameMkLst>
            <pc:docMk/>
            <pc:sldMk cId="2914357524" sldId="364"/>
            <ac:graphicFrameMk id="17" creationId="{EFA830CA-C28B-45EC-BC90-A87930F3EA7B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42:57.854" v="999" actId="14100"/>
          <ac:graphicFrameMkLst>
            <pc:docMk/>
            <pc:sldMk cId="2914357524" sldId="364"/>
            <ac:graphicFrameMk id="19" creationId="{2097E9AB-8818-464B-B89D-9A561262E434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38:35.466" v="900"/>
          <ac:graphicFrameMkLst>
            <pc:docMk/>
            <pc:sldMk cId="2914357524" sldId="364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41:18.549" v="929" actId="20577"/>
          <ac:graphicFrameMkLst>
            <pc:docMk/>
            <pc:sldMk cId="2914357524" sldId="364"/>
            <ac:graphicFrameMk id="21" creationId="{923AF758-A453-400A-B40D-ADC53082C046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38:14.241" v="885" actId="478"/>
          <ac:graphicFrameMkLst>
            <pc:docMk/>
            <pc:sldMk cId="2914357524" sldId="364"/>
            <ac:graphicFrameMk id="28" creationId="{A6D73B03-6970-4CDA-BAFB-1360DB5A3956}"/>
          </ac:graphicFrameMkLst>
        </pc:graphicFrameChg>
      </pc:sldChg>
      <pc:sldChg chg="addSp delSp modSp add mod">
        <pc:chgData name="Yulany Andrea Moya Lopez" userId="c62c50ce-295c-4be5-b181-287b950df85a" providerId="ADAL" clId="{265B1C97-11B6-4B82-98DD-725094656A1B}" dt="2026-07-13T13:49:37.287" v="1107" actId="14100"/>
        <pc:sldMkLst>
          <pc:docMk/>
          <pc:sldMk cId="140801070" sldId="365"/>
        </pc:sldMkLst>
        <pc:spChg chg="mod">
          <ac:chgData name="Yulany Andrea Moya Lopez" userId="c62c50ce-295c-4be5-b181-287b950df85a" providerId="ADAL" clId="{265B1C97-11B6-4B82-98DD-725094656A1B}" dt="2026-07-13T13:43:19.178" v="1006" actId="20577"/>
          <ac:spMkLst>
            <pc:docMk/>
            <pc:sldMk cId="140801070" sldId="365"/>
            <ac:spMk id="2" creationId="{B1ADE740-104B-49A0-5019-610BFB09232F}"/>
          </ac:spMkLst>
        </pc:spChg>
        <pc:spChg chg="mod">
          <ac:chgData name="Yulany Andrea Moya Lopez" userId="c62c50ce-295c-4be5-b181-287b950df85a" providerId="ADAL" clId="{265B1C97-11B6-4B82-98DD-725094656A1B}" dt="2026-07-13T13:48:47.440" v="1054" actId="20577"/>
          <ac:spMkLst>
            <pc:docMk/>
            <pc:sldMk cId="140801070" sldId="365"/>
            <ac:spMk id="49" creationId="{1AE6B068-62CA-D1CC-6C82-58ADAAF3A454}"/>
          </ac:spMkLst>
        </pc:spChg>
        <pc:graphicFrameChg chg="mod modGraphic">
          <ac:chgData name="Yulany Andrea Moya Lopez" userId="c62c50ce-295c-4be5-b181-287b950df85a" providerId="ADAL" clId="{265B1C97-11B6-4B82-98DD-725094656A1B}" dt="2026-07-13T13:44:43.013" v="1034" actId="20577"/>
          <ac:graphicFrameMkLst>
            <pc:docMk/>
            <pc:sldMk cId="140801070" sldId="365"/>
            <ac:graphicFrameMk id="7" creationId="{09B50A84-8557-146C-C951-12C0608D9A22}"/>
          </ac:graphicFrameMkLst>
        </pc:graphicFrameChg>
        <pc:graphicFrameChg chg="mod">
          <ac:chgData name="Yulany Andrea Moya Lopez" userId="c62c50ce-295c-4be5-b181-287b950df85a" providerId="ADAL" clId="{265B1C97-11B6-4B82-98DD-725094656A1B}" dt="2026-07-13T13:44:17.374" v="1024"/>
          <ac:graphicFrameMkLst>
            <pc:docMk/>
            <pc:sldMk cId="140801070" sldId="365"/>
            <ac:graphicFrameMk id="17" creationId="{EFA830CA-C28B-45EC-BC90-A87930F3EA7B}"/>
          </ac:graphicFrameMkLst>
        </pc:graphicFrameChg>
        <pc:graphicFrameChg chg="del">
          <ac:chgData name="Yulany Andrea Moya Lopez" userId="c62c50ce-295c-4be5-b181-287b950df85a" providerId="ADAL" clId="{265B1C97-11B6-4B82-98DD-725094656A1B}" dt="2026-07-13T13:43:36.771" v="1007" actId="478"/>
          <ac:graphicFrameMkLst>
            <pc:docMk/>
            <pc:sldMk cId="140801070" sldId="365"/>
            <ac:graphicFrameMk id="19" creationId="{2097E9AB-8818-464B-B89D-9A561262E434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44:02.623" v="1022"/>
          <ac:graphicFrameMkLst>
            <pc:docMk/>
            <pc:sldMk cId="140801070" sldId="365"/>
            <ac:graphicFrameMk id="20" creationId="{09541CEB-8008-472F-AC40-CE1331F2355C}"/>
          </ac:graphicFrameMkLst>
        </pc:graphicFrameChg>
        <pc:graphicFrameChg chg="mod modGraphic">
          <ac:chgData name="Yulany Andrea Moya Lopez" userId="c62c50ce-295c-4be5-b181-287b950df85a" providerId="ADAL" clId="{265B1C97-11B6-4B82-98DD-725094656A1B}" dt="2026-07-13T13:47:03.020" v="1052" actId="20577"/>
          <ac:graphicFrameMkLst>
            <pc:docMk/>
            <pc:sldMk cId="140801070" sldId="365"/>
            <ac:graphicFrameMk id="21" creationId="{923AF758-A453-400A-B40D-ADC53082C046}"/>
          </ac:graphicFrameMkLst>
        </pc:graphicFrameChg>
        <pc:graphicFrameChg chg="add mod">
          <ac:chgData name="Yulany Andrea Moya Lopez" userId="c62c50ce-295c-4be5-b181-287b950df85a" providerId="ADAL" clId="{265B1C97-11B6-4B82-98DD-725094656A1B}" dt="2026-07-13T13:49:37.287" v="1107" actId="14100"/>
          <ac:graphicFrameMkLst>
            <pc:docMk/>
            <pc:sldMk cId="140801070" sldId="365"/>
            <ac:graphicFrameMk id="26" creationId="{424858FB-AC96-4135-98D6-AD5D74DEBB0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7337888128302"/>
          <c:y val="4.0029112081513829E-2"/>
          <c:w val="0.61328394609286729"/>
          <c:h val="0.879912663755458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'202400000000207'!$B$38</c:f>
              <c:strCache>
                <c:ptCount val="1"/>
                <c:pt idx="0">
                  <c:v>Asistencias técnicas realizadas</c:v>
                </c:pt>
              </c:strCache>
            </c:strRef>
          </c:cat>
          <c:val>
            <c:numRef>
              <c:f>'202400000000207'!$C$38</c:f>
              <c:numCache>
                <c:formatCode>0%</c:formatCode>
                <c:ptCount val="1"/>
                <c:pt idx="0">
                  <c:v>0.56740740740740736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D-4027-AB06-F000BA1E9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7080320"/>
        <c:axId val="707435264"/>
      </c:barChart>
      <c:catAx>
        <c:axId val="69708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7435264"/>
        <c:crosses val="autoZero"/>
        <c:auto val="1"/>
        <c:lblAlgn val="ctr"/>
        <c:lblOffset val="100"/>
        <c:noMultiLvlLbl val="0"/>
      </c:catAx>
      <c:valAx>
        <c:axId val="707435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970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2026'!$B$17:$B$19</c:f>
              <c:strCache>
                <c:ptCount val="3"/>
                <c:pt idx="0">
                  <c:v>Entidades territoriales capacitadas </c:v>
                </c:pt>
                <c:pt idx="1">
                  <c:v>Proyectos evaluados</c:v>
                </c:pt>
                <c:pt idx="2">
                  <c:v>Instrumentos normativos proyectados </c:v>
                </c:pt>
              </c:strCache>
            </c:strRef>
          </c:cat>
          <c:val>
            <c:numRef>
              <c:f>'Indicadores 2026'!$C$17:$C$19</c:f>
              <c:numCache>
                <c:formatCode>0%</c:formatCode>
                <c:ptCount val="3"/>
                <c:pt idx="0">
                  <c:v>0.84</c:v>
                </c:pt>
                <c:pt idx="1">
                  <c:v>0.92421052631578948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A-44F4-9684-B81D544F7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1929312"/>
        <c:axId val="787984752"/>
      </c:barChart>
      <c:catAx>
        <c:axId val="91192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7984752"/>
        <c:crosses val="autoZero"/>
        <c:auto val="1"/>
        <c:lblAlgn val="ctr"/>
        <c:lblOffset val="100"/>
        <c:noMultiLvlLbl val="0"/>
      </c:catAx>
      <c:valAx>
        <c:axId val="787984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19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'2026'!$C$35:$C$37</c:f>
              <c:strCache>
                <c:ptCount val="3"/>
                <c:pt idx="0">
                  <c:v>Asistencias técnicas realizadas</c:v>
                </c:pt>
                <c:pt idx="1">
                  <c:v> Proyectos de acueducto y de manejo de aguas residuales en área rural financiados</c:v>
                </c:pt>
                <c:pt idx="2">
                  <c:v>Proyectos de acueducto y alcantarillado en área urbana financiados</c:v>
                </c:pt>
              </c:strCache>
            </c:strRef>
          </c:cat>
          <c:val>
            <c:numRef>
              <c:f>'2026'!$E$35:$E$37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6-487D-B8D2-63491CC29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440032"/>
        <c:axId val="645884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'2026'!$C$35:$C$37</c15:sqref>
                        </c15:formulaRef>
                      </c:ext>
                    </c:extLst>
                    <c:strCache>
                      <c:ptCount val="3"/>
                      <c:pt idx="0">
                        <c:v>Asistencias técnicas realizadas</c:v>
                      </c:pt>
                      <c:pt idx="1">
                        <c:v> Proyectos de acueducto y de manejo de aguas residuales en área rural financiados</c:v>
                      </c:pt>
                      <c:pt idx="2">
                        <c:v>Proyectos de acueducto y alcantarillado en área urbana financiados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'2026'!$D$35:$D$37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A56-487D-B8D2-63491CC2924B}"/>
                  </c:ext>
                </c:extLst>
              </c15:ser>
            </c15:filteredBarSeries>
          </c:ext>
        </c:extLst>
      </c:barChart>
      <c:catAx>
        <c:axId val="10644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5884944"/>
        <c:crosses val="autoZero"/>
        <c:auto val="1"/>
        <c:lblAlgn val="ctr"/>
        <c:lblOffset val="100"/>
        <c:noMultiLvlLbl val="0"/>
      </c:catAx>
      <c:valAx>
        <c:axId val="645884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44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'2026'!$C$29</c:f>
              <c:strCache>
                <c:ptCount val="1"/>
                <c:pt idx="0">
                  <c:v>Proyectos evaluados</c:v>
                </c:pt>
              </c:strCache>
            </c:strRef>
          </c:cat>
          <c:val>
            <c:numRef>
              <c:f>'2026'!$E$29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7-4B18-AD2C-E51257C13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4143136"/>
        <c:axId val="1746696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'2026'!$C$29</c15:sqref>
                        </c15:formulaRef>
                      </c:ext>
                    </c:extLst>
                    <c:strCache>
                      <c:ptCount val="1"/>
                      <c:pt idx="0">
                        <c:v>Proyectos evaluados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'2026'!$D$29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597-4B18-AD2C-E51257C13E2C}"/>
                  </c:ext>
                </c:extLst>
              </c15:ser>
            </c15:filteredBarSeries>
          </c:ext>
        </c:extLst>
      </c:barChart>
      <c:catAx>
        <c:axId val="17541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46696944"/>
        <c:crosses val="autoZero"/>
        <c:auto val="1"/>
        <c:lblAlgn val="ctr"/>
        <c:lblOffset val="100"/>
        <c:noMultiLvlLbl val="0"/>
      </c:catAx>
      <c:valAx>
        <c:axId val="1746696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541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2026'!$B$16</c:f>
              <c:strCache>
                <c:ptCount val="1"/>
                <c:pt idx="0">
                  <c:v>Proyectos de acueducto y alcantarillado en área urbana financiados</c:v>
                </c:pt>
              </c:strCache>
            </c:strRef>
          </c:cat>
          <c:val>
            <c:numRef>
              <c:f>'Indicador 2026'!$C$16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C-4F94-A9C1-4F6F4BB22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1568288"/>
        <c:axId val="1311419920"/>
      </c:barChart>
      <c:catAx>
        <c:axId val="163156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1419920"/>
        <c:crosses val="autoZero"/>
        <c:auto val="1"/>
        <c:lblAlgn val="ctr"/>
        <c:lblOffset val="100"/>
        <c:noMultiLvlLbl val="0"/>
      </c:catAx>
      <c:valAx>
        <c:axId val="1311419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315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'2026'!$C$31:$C$32</c:f>
              <c:strCache>
                <c:ptCount val="2"/>
                <c:pt idx="0">
                  <c:v>Municipios asistidos técnicamente</c:v>
                </c:pt>
                <c:pt idx="1">
                  <c:v>Proyectos de acueducto y alcantarillado en área urbana financiados</c:v>
                </c:pt>
              </c:strCache>
            </c:strRef>
          </c:cat>
          <c:val>
            <c:numRef>
              <c:f>'2026'!$E$31:$E$32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F-4020-BCFB-69B0E5681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9066976"/>
        <c:axId val="10535746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'2026'!$C$31:$C$32</c15:sqref>
                        </c15:formulaRef>
                      </c:ext>
                    </c:extLst>
                    <c:strCache>
                      <c:ptCount val="2"/>
                      <c:pt idx="0">
                        <c:v>Municipios asistidos técnicamente</c:v>
                      </c:pt>
                      <c:pt idx="1">
                        <c:v>Proyectos de acueducto y alcantarillado en área urbana financiados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'2026'!$D$31:$D$32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47F-4020-BCFB-69B0E568121B}"/>
                  </c:ext>
                </c:extLst>
              </c15:ser>
            </c15:filteredBarSeries>
          </c:ext>
        </c:extLst>
      </c:barChart>
      <c:catAx>
        <c:axId val="16290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3574608"/>
        <c:crosses val="autoZero"/>
        <c:auto val="1"/>
        <c:lblAlgn val="ctr"/>
        <c:lblOffset val="100"/>
        <c:noMultiLvlLbl val="0"/>
      </c:catAx>
      <c:valAx>
        <c:axId val="1053574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290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2026'!$B$17:$B$19</c:f>
              <c:strCache>
                <c:ptCount val="3"/>
                <c:pt idx="0">
                  <c:v>Proyectos de acueducto y alcantarillado en área urbana financiados
</c:v>
                </c:pt>
                <c:pt idx="1">
                  <c:v>Conexiones Intradomiciliarias apoyadas financieramente</c:v>
                </c:pt>
                <c:pt idx="2">
                  <c:v>Proyectos de acueducto y de manejo de aguas residuales en área rural financiados</c:v>
                </c:pt>
              </c:strCache>
            </c:strRef>
          </c:cat>
          <c:val>
            <c:numRef>
              <c:f>'Indicadores 2026'!$C$17:$C$19</c:f>
              <c:numCache>
                <c:formatCode>0%</c:formatCode>
                <c:ptCount val="3"/>
                <c:pt idx="0">
                  <c:v>0.45454545454545453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6-448E-AE84-110951B03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7076240"/>
        <c:axId val="1881110672"/>
      </c:barChart>
      <c:catAx>
        <c:axId val="187707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1110672"/>
        <c:crosses val="autoZero"/>
        <c:auto val="1"/>
        <c:lblAlgn val="ctr"/>
        <c:lblOffset val="100"/>
        <c:noMultiLvlLbl val="0"/>
      </c:catAx>
      <c:valAx>
        <c:axId val="1881110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707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Indicadores!$E$14:$E$16</c:f>
              <c:strCache>
                <c:ptCount val="3"/>
                <c:pt idx="0">
                  <c:v>Proyectos de acueducto, alcantarillado y aseo apoyados financieramente</c:v>
                </c:pt>
                <c:pt idx="1">
                  <c:v>Proyectos de acueducto, alcantarillado y aseo apoyados financieramente</c:v>
                </c:pt>
                <c:pt idx="2">
                  <c:v>Asistencias técnicas realizadas</c:v>
                </c:pt>
              </c:strCache>
            </c:strRef>
          </c:cat>
          <c:val>
            <c:numRef>
              <c:f>Indicadores!$F$14:$F$16</c:f>
              <c:numCache>
                <c:formatCode>0%</c:formatCode>
                <c:ptCount val="3"/>
                <c:pt idx="0">
                  <c:v>0.97222222222222221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6-4542-8CAF-413B6B7F1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3125375"/>
        <c:axId val="643227359"/>
      </c:barChart>
      <c:catAx>
        <c:axId val="553125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3227359"/>
        <c:crosses val="autoZero"/>
        <c:auto val="1"/>
        <c:lblAlgn val="ctr"/>
        <c:lblOffset val="100"/>
        <c:noMultiLvlLbl val="0"/>
      </c:catAx>
      <c:valAx>
        <c:axId val="6432273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31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2026'!$D$3:$D$9</c:f>
              <c:strCache>
                <c:ptCount val="7"/>
                <c:pt idx="0">
                  <c:v>Ciudadanos efectivamente atendidos en los diferentes canales de servicio </c:v>
                </c:pt>
                <c:pt idx="1">
                  <c:v>Documentos tramitados</c:v>
                </c:pt>
                <c:pt idx="2">
                  <c:v>Archivos gestionados</c:v>
                </c:pt>
                <c:pt idx="3">
                  <c:v>Productos comunicacionales elaborados</c:v>
                </c:pt>
                <c:pt idx="4">
                  <c:v>Sedes adecuadas</c:v>
                </c:pt>
                <c:pt idx="5">
                  <c:v>Peticiones atendidas</c:v>
                </c:pt>
                <c:pt idx="6">
                  <c:v>Capacitaciones realizadas</c:v>
                </c:pt>
              </c:strCache>
            </c:strRef>
          </c:cat>
          <c:val>
            <c:numRef>
              <c:f>'Indicadores 2026'!$E$3:$E$9</c:f>
              <c:numCache>
                <c:formatCode>0%</c:formatCode>
                <c:ptCount val="7"/>
                <c:pt idx="0">
                  <c:v>0.40303333333333335</c:v>
                </c:pt>
                <c:pt idx="1">
                  <c:v>0.48442499999999999</c:v>
                </c:pt>
                <c:pt idx="2">
                  <c:v>0.13600000000000001</c:v>
                </c:pt>
                <c:pt idx="3">
                  <c:v>1.6725714285714286</c:v>
                </c:pt>
                <c:pt idx="4">
                  <c:v>0</c:v>
                </c:pt>
                <c:pt idx="5">
                  <c:v>0.49979999999999997</c:v>
                </c:pt>
                <c:pt idx="6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F-4085-B662-62D9BFFFA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4835967"/>
        <c:axId val="1737930447"/>
      </c:barChart>
      <c:catAx>
        <c:axId val="1894835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7930447"/>
        <c:crosses val="autoZero"/>
        <c:auto val="1"/>
        <c:lblAlgn val="ctr"/>
        <c:lblOffset val="100"/>
        <c:noMultiLvlLbl val="0"/>
      </c:catAx>
      <c:valAx>
        <c:axId val="17379304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9483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'2026'!$D$24</c:f>
              <c:strCache>
                <c:ptCount val="1"/>
                <c:pt idx="0">
                  <c:v>Asistencias técnicas realizadas</c:v>
                </c:pt>
              </c:strCache>
            </c:strRef>
          </c:cat>
          <c:val>
            <c:numRef>
              <c:f>'2026'!$E$24</c:f>
              <c:numCache>
                <c:formatCode>0%</c:formatCode>
                <c:ptCount val="1"/>
                <c:pt idx="0">
                  <c:v>0.40259877456158882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E-49F7-A768-2021CF79F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6004752"/>
        <c:axId val="1607571072"/>
      </c:barChart>
      <c:catAx>
        <c:axId val="143600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7571072"/>
        <c:crosses val="autoZero"/>
        <c:auto val="1"/>
        <c:lblAlgn val="ctr"/>
        <c:lblOffset val="100"/>
        <c:noMultiLvlLbl val="0"/>
      </c:catAx>
      <c:valAx>
        <c:axId val="1607571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600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'2026'!$D$26</c:f>
              <c:strCache>
                <c:ptCount val="1"/>
                <c:pt idx="0">
                  <c:v>Índice de capacidad en la prestación de servicios de tecnología</c:v>
                </c:pt>
              </c:strCache>
            </c:strRef>
          </c:cat>
          <c:val>
            <c:numRef>
              <c:f>'2026'!$E$26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E-4454-BD22-FF43BB4FC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1464208"/>
        <c:axId val="1574699136"/>
      </c:barChart>
      <c:catAx>
        <c:axId val="187146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4699136"/>
        <c:crosses val="autoZero"/>
        <c:auto val="1"/>
        <c:lblAlgn val="ctr"/>
        <c:lblOffset val="100"/>
        <c:noMultiLvlLbl val="0"/>
      </c:catAx>
      <c:valAx>
        <c:axId val="15746991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146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'2026'!$C$43:$C$46</c:f>
              <c:strCache>
                <c:ptCount val="4"/>
                <c:pt idx="0">
                  <c:v>Proyectos normativos publicados</c:v>
                </c:pt>
                <c:pt idx="1">
                  <c:v>Reportes de seguimiento de los indicadores sectoriales generado</c:v>
                </c:pt>
                <c:pt idx="2">
                  <c:v>Asistencias técnicas realizadas</c:v>
                </c:pt>
                <c:pt idx="3">
                  <c:v>PQR atendidas</c:v>
                </c:pt>
              </c:strCache>
            </c:strRef>
          </c:cat>
          <c:val>
            <c:numRef>
              <c:f>'2026'!$E$43:$E$46</c:f>
              <c:numCache>
                <c:formatCode>0%</c:formatCode>
                <c:ptCount val="4"/>
                <c:pt idx="0">
                  <c:v>1</c:v>
                </c:pt>
                <c:pt idx="1">
                  <c:v>0.49193548387096775</c:v>
                </c:pt>
                <c:pt idx="2">
                  <c:v>1.1014492753623188</c:v>
                </c:pt>
                <c:pt idx="3">
                  <c:v>0.13643708609271524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3-4E11-A586-40809BEA2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615440"/>
        <c:axId val="16328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'2026'!$C$43:$C$46</c15:sqref>
                        </c15:formulaRef>
                      </c:ext>
                    </c:extLst>
                    <c:strCache>
                      <c:ptCount val="4"/>
                      <c:pt idx="0">
                        <c:v>Proyectos normativos publicados</c:v>
                      </c:pt>
                      <c:pt idx="1">
                        <c:v>Reportes de seguimiento de los indicadores sectoriales generado</c:v>
                      </c:pt>
                      <c:pt idx="2">
                        <c:v>Asistencias técnicas realizadas</c:v>
                      </c:pt>
                      <c:pt idx="3">
                        <c:v>PQR atendidas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'2026'!$D$43:$D$46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553-4E11-A586-40809BEA261F}"/>
                  </c:ext>
                </c:extLst>
              </c15:ser>
            </c15:filteredBarSeries>
          </c:ext>
        </c:extLst>
      </c:barChart>
      <c:catAx>
        <c:axId val="1766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328640"/>
        <c:crosses val="autoZero"/>
        <c:auto val="1"/>
        <c:lblAlgn val="ctr"/>
        <c:lblOffset val="100"/>
        <c:noMultiLvlLbl val="0"/>
      </c:catAx>
      <c:valAx>
        <c:axId val="16328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6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'2026'!$C$40:$C$54</c:f>
              <c:strCache>
                <c:ptCount val="10"/>
                <c:pt idx="0">
                  <c:v>Resoluciones para la asignación de subsidios expedidas</c:v>
                </c:pt>
                <c:pt idx="1">
                  <c:v>Hogares beneficiados con adquisición de vivienda</c:v>
                </c:pt>
                <c:pt idx="2">
                  <c:v>subsidios para adquisición de  vivienda asignados a población desplazada</c:v>
                </c:pt>
                <c:pt idx="3">
                  <c:v>Hogares beneficiados con construcción de vivienda en sitio propio</c:v>
                </c:pt>
                <c:pt idx="4">
                  <c:v>Subsidios para construcción de  vivienda en sitio propio asignados a población desplazada</c:v>
                </c:pt>
                <c:pt idx="5">
                  <c:v>Hogares beneficiados con construcción de vivienda rural en sitio propio</c:v>
                </c:pt>
                <c:pt idx="6">
                  <c:v>Subsidios asignados por sentencias judiciales</c:v>
                </c:pt>
                <c:pt idx="7">
                  <c:v>Hogares beneficiados con mejoramiento de una vivienda </c:v>
                </c:pt>
                <c:pt idx="8">
                  <c:v>Subsidios para mejoramiento de  vivienda asignados a población desplazada </c:v>
                </c:pt>
                <c:pt idx="9">
                  <c:v>Hogares beneficiados con mejoramiento de una vivienda rural </c:v>
                </c:pt>
              </c:strCache>
            </c:strRef>
          </c:cat>
          <c:val>
            <c:numRef>
              <c:f>'2026'!$D$40:$D$54</c:f>
              <c:numCache>
                <c:formatCode>0%</c:formatCode>
                <c:ptCount val="10"/>
                <c:pt idx="0">
                  <c:v>0.4</c:v>
                </c:pt>
                <c:pt idx="1">
                  <c:v>4.9051490514905151E-3</c:v>
                </c:pt>
                <c:pt idx="2">
                  <c:v>5.3333333333333332E-3</c:v>
                </c:pt>
                <c:pt idx="3">
                  <c:v>0.20092378752886836</c:v>
                </c:pt>
                <c:pt idx="4">
                  <c:v>0.29499999999999998</c:v>
                </c:pt>
                <c:pt idx="5">
                  <c:v>0.20092378752886836</c:v>
                </c:pt>
                <c:pt idx="6">
                  <c:v>0.04</c:v>
                </c:pt>
                <c:pt idx="7">
                  <c:v>0.38195262785764789</c:v>
                </c:pt>
                <c:pt idx="8">
                  <c:v>9.3379999999999992</c:v>
                </c:pt>
                <c:pt idx="9">
                  <c:v>0.36434044656834474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0-480B-9D12-6F039B0D4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7240288"/>
        <c:axId val="457210176"/>
      </c:barChart>
      <c:catAx>
        <c:axId val="45724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7210176"/>
        <c:crosses val="autoZero"/>
        <c:auto val="1"/>
        <c:lblAlgn val="l"/>
        <c:lblOffset val="100"/>
        <c:noMultiLvlLbl val="0"/>
      </c:catAx>
      <c:valAx>
        <c:axId val="457210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724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'2026'!$C$30:$C$32</c:f>
              <c:strCache>
                <c:ptCount val="3"/>
                <c:pt idx="0">
                  <c:v>Hogares beneficiados con mejoramiento de una vivienda</c:v>
                </c:pt>
                <c:pt idx="1">
                  <c:v>Hogares beneficiados con adquisición de vivienda </c:v>
                </c:pt>
                <c:pt idx="2">
                  <c:v>Hogares beneficiados con construcción de vivienda en sitio propio</c:v>
                </c:pt>
              </c:strCache>
            </c:strRef>
          </c:cat>
          <c:val>
            <c:numRef>
              <c:f>'2026'!$D$30:$D$32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4-4E70-9FC5-0086AA3CC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229904"/>
        <c:axId val="142723808"/>
      </c:barChart>
      <c:catAx>
        <c:axId val="14122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23808"/>
        <c:crosses val="autoZero"/>
        <c:auto val="1"/>
        <c:lblAlgn val="ctr"/>
        <c:lblOffset val="100"/>
        <c:noMultiLvlLbl val="0"/>
      </c:catAx>
      <c:valAx>
        <c:axId val="142723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122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'2026'!$B$29:$B$33</c:f>
              <c:strCache>
                <c:ptCount val="5"/>
                <c:pt idx="0">
                  <c:v>Usuarios del sistema</c:v>
                </c:pt>
                <c:pt idx="1">
                  <c:v>Estrategia de arquitectura TI implementada</c:v>
                </c:pt>
                <c:pt idx="2">
                  <c:v>Sistemas implementados</c:v>
                </c:pt>
                <c:pt idx="3">
                  <c:v>Productos comunicacionales elaborados</c:v>
                </c:pt>
                <c:pt idx="4">
                  <c:v>Jornadas de participación ciudadana desarrollados</c:v>
                </c:pt>
              </c:strCache>
            </c:strRef>
          </c:cat>
          <c:val>
            <c:numRef>
              <c:f>'2026'!$C$29:$C$33</c:f>
              <c:numCache>
                <c:formatCode>0%</c:formatCode>
                <c:ptCount val="5"/>
                <c:pt idx="0">
                  <c:v>0.41928571428571426</c:v>
                </c:pt>
                <c:pt idx="1">
                  <c:v>0.58299999999999996</c:v>
                </c:pt>
                <c:pt idx="2">
                  <c:v>0.58299999999999996</c:v>
                </c:pt>
                <c:pt idx="3">
                  <c:v>0.33333333333333331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9-466F-869F-CE713F150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689055"/>
        <c:axId val="661425519"/>
      </c:barChart>
      <c:catAx>
        <c:axId val="319689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1425519"/>
        <c:crosses val="autoZero"/>
        <c:auto val="1"/>
        <c:lblAlgn val="ctr"/>
        <c:lblOffset val="100"/>
        <c:noMultiLvlLbl val="0"/>
      </c:catAx>
      <c:valAx>
        <c:axId val="661425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968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'2026'!$B$29:$B$31</c:f>
              <c:strCache>
                <c:ptCount val="3"/>
                <c:pt idx="0">
                  <c:v>Resoluciones expedidas </c:v>
                </c:pt>
                <c:pt idx="1">
                  <c:v>Estudios realizados</c:v>
                </c:pt>
                <c:pt idx="2">
                  <c:v>Entidades territoriales asistidas técnicamente </c:v>
                </c:pt>
              </c:strCache>
            </c:strRef>
          </c:cat>
          <c:val>
            <c:numRef>
              <c:f>'2026'!$C$29:$C$31</c:f>
              <c:numCache>
                <c:formatCode>0%</c:formatCode>
                <c:ptCount val="3"/>
                <c:pt idx="0">
                  <c:v>0.2</c:v>
                </c:pt>
                <c:pt idx="1">
                  <c:v>0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D-4BE0-84F8-8EF823B29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545984"/>
        <c:axId val="94704864"/>
      </c:barChart>
      <c:catAx>
        <c:axId val="39454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704864"/>
        <c:crosses val="autoZero"/>
        <c:auto val="1"/>
        <c:lblAlgn val="ctr"/>
        <c:lblOffset val="100"/>
        <c:noMultiLvlLbl val="0"/>
      </c:catAx>
      <c:valAx>
        <c:axId val="94704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454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'2026'!$B$48:$B$55</c:f>
              <c:strCache>
                <c:ptCount val="6"/>
                <c:pt idx="0">
                  <c:v>Capacitaciones realizadas</c:v>
                </c:pt>
                <c:pt idx="1">
                  <c:v>Documentos tramitados</c:v>
                </c:pt>
                <c:pt idx="2">
                  <c:v>Sistema de gestión documental implementado</c:v>
                </c:pt>
                <c:pt idx="3">
                  <c:v>Prestadores con resolución de contribución notificada</c:v>
                </c:pt>
                <c:pt idx="4">
                  <c:v>Informes de seguimiento elaborados </c:v>
                </c:pt>
                <c:pt idx="5">
                  <c:v>Peticiones atendidas</c:v>
                </c:pt>
              </c:strCache>
            </c:strRef>
          </c:cat>
          <c:val>
            <c:numRef>
              <c:f>'2026'!$C$48:$C$55</c:f>
              <c:numCache>
                <c:formatCode>0%</c:formatCode>
                <c:ptCount val="6"/>
                <c:pt idx="0">
                  <c:v>0.25</c:v>
                </c:pt>
                <c:pt idx="1">
                  <c:v>0.6211363636363636</c:v>
                </c:pt>
                <c:pt idx="2">
                  <c:v>0.54</c:v>
                </c:pt>
                <c:pt idx="3">
                  <c:v>0.13717948717948719</c:v>
                </c:pt>
                <c:pt idx="4">
                  <c:v>0</c:v>
                </c:pt>
                <c:pt idx="5">
                  <c:v>0.49979999999999997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9-44CC-A6EE-F69C05711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1096288"/>
        <c:axId val="275968576"/>
      </c:barChart>
      <c:catAx>
        <c:axId val="21010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5968576"/>
        <c:crosses val="autoZero"/>
        <c:auto val="1"/>
        <c:lblAlgn val="ctr"/>
        <c:lblOffset val="100"/>
        <c:noMultiLvlLbl val="0"/>
      </c:catAx>
      <c:valAx>
        <c:axId val="275968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109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'2026'!$B$35:$B$39</c:f>
              <c:strCache>
                <c:ptCount val="5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asistidas técnicamente</c:v>
                </c:pt>
                <c:pt idx="3">
                  <c:v>Municipios asistidos en revisión de POT</c:v>
                </c:pt>
                <c:pt idx="4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'2026'!$C$35:$C$39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0.5714285714285714</c:v>
                </c:pt>
                <c:pt idx="3">
                  <c:v>0.625</c:v>
                </c:pt>
                <c:pt idx="4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B-4294-8EA7-3D72311FA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8678079"/>
        <c:axId val="117095839"/>
      </c:barChart>
      <c:catAx>
        <c:axId val="195867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95839"/>
        <c:crosses val="autoZero"/>
        <c:auto val="1"/>
        <c:lblAlgn val="ctr"/>
        <c:lblOffset val="100"/>
        <c:noMultiLvlLbl val="0"/>
      </c:catAx>
      <c:valAx>
        <c:axId val="1170958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5867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'2026'!$B$34</c:f>
              <c:strCache>
                <c:ptCount val="1"/>
                <c:pt idx="0">
                  <c:v>Actividades de Saneamiento realizadas</c:v>
                </c:pt>
              </c:strCache>
            </c:strRef>
          </c:cat>
          <c:val>
            <c:numRef>
              <c:f>'2026'!$C$34</c:f>
              <c:numCache>
                <c:formatCode>0%</c:formatCode>
                <c:ptCount val="1"/>
                <c:pt idx="0">
                  <c:v>0.48568583520039832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A-4CC9-ADB8-35106C7FA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4257103"/>
        <c:axId val="78310319"/>
      </c:barChart>
      <c:catAx>
        <c:axId val="1724257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310319"/>
        <c:crosses val="autoZero"/>
        <c:auto val="1"/>
        <c:lblAlgn val="ctr"/>
        <c:lblOffset val="100"/>
        <c:noMultiLvlLbl val="0"/>
      </c:catAx>
      <c:valAx>
        <c:axId val="783103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2425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'2026'!$C$25:$C$26</c:f>
              <c:strCache>
                <c:ptCount val="2"/>
                <c:pt idx="0">
                  <c:v>Documentos normativos elaborados</c:v>
                </c:pt>
                <c:pt idx="1">
                  <c:v> Asistencias técnicas realizadas</c:v>
                </c:pt>
              </c:strCache>
            </c:strRef>
          </c:cat>
          <c:val>
            <c:numRef>
              <c:f>'2026'!$E$25:$E$26</c:f>
              <c:numCache>
                <c:formatCode>0%</c:formatCode>
                <c:ptCount val="2"/>
                <c:pt idx="0">
                  <c:v>0</c:v>
                </c:pt>
                <c:pt idx="1">
                  <c:v>1.0265151515151516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A-4738-942A-0D49DDCA0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3054800"/>
        <c:axId val="20817170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'2026'!$C$25:$C$26</c15:sqref>
                        </c15:formulaRef>
                      </c:ext>
                    </c:extLst>
                    <c:strCache>
                      <c:ptCount val="2"/>
                      <c:pt idx="0">
                        <c:v>Documentos normativos elaborados</c:v>
                      </c:pt>
                      <c:pt idx="1">
                        <c:v> Asistencias técnicas realizadas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'2026'!$D$25:$D$26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82A-4738-942A-0D49DDCA0CC3}"/>
                  </c:ext>
                </c:extLst>
              </c15:ser>
            </c15:filteredBarSeries>
          </c:ext>
        </c:extLst>
      </c:barChart>
      <c:catAx>
        <c:axId val="208305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81717008"/>
        <c:crosses val="autoZero"/>
        <c:auto val="1"/>
        <c:lblAlgn val="ctr"/>
        <c:lblOffset val="100"/>
        <c:noMultiLvlLbl val="0"/>
      </c:catAx>
      <c:valAx>
        <c:axId val="2081717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8305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'2026'!$C$41:$C$45</c:f>
              <c:strCache>
                <c:ptCount val="5"/>
                <c:pt idx="0">
                  <c:v>Esquema de medios alternos de provisión de agua para consumo humano implementados</c:v>
                </c:pt>
                <c:pt idx="1">
                  <c:v>Documentos de planeación elaborados</c:v>
                </c:pt>
                <c:pt idx="2">
                  <c:v>Plantas desalinizadoras instaldas</c:v>
                </c:pt>
                <c:pt idx="3">
                  <c:v>sistemas comunitarios de agua habilitados</c:v>
                </c:pt>
                <c:pt idx="4">
                  <c:v>Asistencias técnicas realizadas</c:v>
                </c:pt>
              </c:strCache>
            </c:strRef>
          </c:cat>
          <c:val>
            <c:numRef>
              <c:f>'2026'!$D$41:$D$45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C-4F96-9BB0-E871D77D9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062608"/>
        <c:axId val="259141072"/>
      </c:barChart>
      <c:catAx>
        <c:axId val="19206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9141072"/>
        <c:crosses val="autoZero"/>
        <c:auto val="1"/>
        <c:lblAlgn val="ctr"/>
        <c:lblOffset val="100"/>
        <c:noMultiLvlLbl val="0"/>
      </c:catAx>
      <c:valAx>
        <c:axId val="259141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206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2026'!$C$14:$C$18</c:f>
              <c:strCache>
                <c:ptCount val="5"/>
                <c:pt idx="0">
                  <c:v>Sistemas de aprovisionamiento financiados</c:v>
                </c:pt>
                <c:pt idx="1">
                  <c:v>Pequeños prestadores beneficiados</c:v>
                </c:pt>
                <c:pt idx="2">
                  <c:v>Organizaciones comunitarias fortalecidas</c:v>
                </c:pt>
                <c:pt idx="3">
                  <c:v>Asistencias técnicas realizadas</c:v>
                </c:pt>
                <c:pt idx="4">
                  <c:v>Proyectos de esquemas diferenciadas o medios alternos apoyados financieramente</c:v>
                </c:pt>
              </c:strCache>
            </c:strRef>
          </c:cat>
          <c:val>
            <c:numRef>
              <c:f>'Indicador 2026'!$D$14:$D$18</c:f>
              <c:numCache>
                <c:formatCode>0%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0.55000000000000004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1-40A8-AC30-E53203C9B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3410111"/>
        <c:axId val="1304195855"/>
      </c:barChart>
      <c:catAx>
        <c:axId val="1303410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4195855"/>
        <c:crosses val="autoZero"/>
        <c:auto val="1"/>
        <c:lblAlgn val="ctr"/>
        <c:lblOffset val="100"/>
        <c:noMultiLvlLbl val="0"/>
      </c:catAx>
      <c:valAx>
        <c:axId val="130419585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0341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2026'!$B$14:$B$15</c:f>
              <c:strCache>
                <c:ptCount val="2"/>
                <c:pt idx="0">
                  <c:v>Instrumentos técnicos generados
</c:v>
                </c:pt>
                <c:pt idx="1">
                  <c:v>Proyectos apoyados financieramente</c:v>
                </c:pt>
              </c:strCache>
            </c:strRef>
          </c:cat>
          <c:val>
            <c:numRef>
              <c:f>'Indicador 2026'!$C$14:$C$15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4-4359-9F4B-78218C5E8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5268064"/>
        <c:axId val="645881616"/>
      </c:barChart>
      <c:catAx>
        <c:axId val="64526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5881616"/>
        <c:crosses val="autoZero"/>
        <c:auto val="1"/>
        <c:lblAlgn val="ctr"/>
        <c:lblOffset val="100"/>
        <c:noMultiLvlLbl val="0"/>
      </c:catAx>
      <c:valAx>
        <c:axId val="645881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4526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 Indicador'!$B$16:$B$18</c:f>
              <c:strCache>
                <c:ptCount val="2"/>
                <c:pt idx="0">
                  <c:v>Informes de monitoreo nacional publicado</c:v>
                </c:pt>
                <c:pt idx="1">
                  <c:v>Municipios asistidos técnicamente en Monitoreo a los recursos SGP-APSB </c:v>
                </c:pt>
              </c:strCache>
            </c:strRef>
          </c:cat>
          <c:val>
            <c:numRef>
              <c:f>'2026 Indicador'!$C$16:$C$18</c:f>
              <c:numCache>
                <c:formatCode>0%</c:formatCode>
                <c:ptCount val="2"/>
                <c:pt idx="0">
                  <c:v>0</c:v>
                </c:pt>
                <c:pt idx="1">
                  <c:v>1.0544412607449856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F-40A3-8FC4-D529EEBFB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4544847"/>
        <c:axId val="1439142303"/>
      </c:barChart>
      <c:catAx>
        <c:axId val="144454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9142303"/>
        <c:crosses val="autoZero"/>
        <c:auto val="1"/>
        <c:lblAlgn val="ctr"/>
        <c:lblOffset val="100"/>
        <c:noMultiLvlLbl val="0"/>
      </c:catAx>
      <c:valAx>
        <c:axId val="14391423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4454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13/07/2026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79EF50-0682-9439-10F5-E686252E3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893064"/>
            <a:ext cx="811987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4E8C675-72C5-B934-A576-FA6B1F96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588F28E-059E-378D-0667-911BF6FB1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consectetuer adipiscing elit,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diam nonummy nibh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consectetuer adipiscing elit, sed diam nonummy nibh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nibh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consectetuer adipiscing elit,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diam nonummy nibh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consectetuer adipiscing elit,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diam nonummy nibh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71228EF-22EB-B64B-E857-27C94CDC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01F88E8-D9A0-F1F2-7D62-0337F93A3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524500-9C15-FA4E-3BC3-930FDCA20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87E003-87D1-AD04-D17E-63B37352B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1E8DCD3-B087-3A2F-4616-1D2647449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B604A33-67EB-1C01-4E88-851AA1B6F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13/07/2026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27A402E-5641-9FAB-A0BF-421EB3A8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8. Ampliación y mejoramiento de gestión integral de residuos sólidos en el territorio nacional- 2017011000173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76069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08774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05889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96632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7535436-AD23-4222-AEFF-9C8776D81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030601"/>
              </p:ext>
            </p:extLst>
          </p:nvPr>
        </p:nvGraphicFramePr>
        <p:xfrm>
          <a:off x="6095999" y="2311400"/>
          <a:ext cx="5151115" cy="364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4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9. Fortalecimiento de la actividad de monitoreo a los recursos del SGP-APSB y la asistencia técnica de las entidades territoriales a nivel nacional-2017011000172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53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87867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$2.500.000.000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$2.500.000.000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19905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$2.260.068.369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$225.215.946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90%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24708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$2.500.000.000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$2.500.000.000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90021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$ 2.307.867.915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$ 905.171.915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92%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EC9BB8EA-B35F-402A-B331-41F7FF2DC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004830"/>
              </p:ext>
            </p:extLst>
          </p:nvPr>
        </p:nvGraphicFramePr>
        <p:xfrm>
          <a:off x="5933439" y="2311400"/>
          <a:ext cx="5963913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88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10. Desarrollo y mejoramiento del sector de agua potable y saneamiento básico 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nivel nacional-2017011000088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85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96642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09965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$24.945.663.746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$3.104.064.029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83%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74615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474909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$26.141.357.645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$10.504.046.361 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87%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EEF1D0D1-3D20-4FE6-992F-20F2F1CB9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808528"/>
              </p:ext>
            </p:extLst>
          </p:nvPr>
        </p:nvGraphicFramePr>
        <p:xfrm>
          <a:off x="5984239" y="2311400"/>
          <a:ext cx="5527039" cy="386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42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11. Mejoramiento de los Sistemas de Acueducto y Alcantarillado en el Distrito Industrial, Portuario, Biodiverso y Ecoturístico de Buenaventura- 202300000000434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89069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$12.480.500.000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$12.480.500.000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30376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$1.387.630.019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$134.179.592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11%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232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$55.675.370.721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$55.675.370.721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98453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$12.326.496.151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$521.341.706 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22%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F3F71BFB-1CDF-49FB-9E24-A6CCA18E5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78309"/>
              </p:ext>
            </p:extLst>
          </p:nvPr>
        </p:nvGraphicFramePr>
        <p:xfrm>
          <a:off x="6065519" y="2301240"/>
          <a:ext cx="5364463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89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12. Implementación del Programa de agua potable y alcantarillado para el departamento de La Guajira- 2021011000058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51845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$44.623.000.000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$44.623.000.000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70083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$10.200.377.533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$7.671.879.711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23%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93437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$55.307.760.333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$55.307.760.333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30285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$24.273.485.709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$22.542.365.048 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44%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523A74B-6426-4F36-802D-81824377F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540842"/>
              </p:ext>
            </p:extLst>
          </p:nvPr>
        </p:nvGraphicFramePr>
        <p:xfrm>
          <a:off x="6096000" y="23317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71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58804" y="195840"/>
            <a:ext cx="11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13. Apoyo financiero al plan de inversiones en infraestructura para fortalecer la prestación de los servicios de acueducto y alcantarillado en el municipio de Santiago de Cali- 2018011001131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85684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55882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41932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58907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$0 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9DC76B07-0196-472C-BCD2-BDD55150B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075714"/>
              </p:ext>
            </p:extLst>
          </p:nvPr>
        </p:nvGraphicFramePr>
        <p:xfrm>
          <a:off x="6238239" y="2321560"/>
          <a:ext cx="492759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38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89284" y="4600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14. Apoyo financiero para la implementación del plan maestro de alcantarillado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 del municipio de Mocoa- 2017011000379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15882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$35.425.000.000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$35.425.000.000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76678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$1.554.049.050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$184.417.458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5%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36990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$35.425.000.000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$35.425.000.000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17263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$35.236.878.681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$17.342.874.028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99%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3933AC0-4F17-418B-8C9E-233B2DEA1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90446"/>
              </p:ext>
            </p:extLst>
          </p:nvPr>
        </p:nvGraphicFramePr>
        <p:xfrm>
          <a:off x="6055359" y="2311400"/>
          <a:ext cx="5374631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9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89284" y="4600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15. Apoyo financiero para facilitar el acceso a los servicios de agua potable y manejo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de aguas residuales a nivel nacional- 2017011000049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15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52203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$139.750.000.000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$139.750.000.000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37093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93386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$139.750.000.000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$139.750.000.000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10057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$34.613.093.083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$33.880.867.699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25%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6B6FE90F-7D48-40C0-AACF-45DE9D406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265381"/>
              </p:ext>
            </p:extLst>
          </p:nvPr>
        </p:nvGraphicFramePr>
        <p:xfrm>
          <a:off x="5933439" y="2311400"/>
          <a:ext cx="5709909" cy="35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69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89284" y="4600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16. Incremento del acceso al agua y del saneamiento básico para la sostenibilidad y la equidad territorial a nivel nacional- 202500000025366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15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33769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$310.000.654.422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$310.000.654.422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50658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$309.319.680.555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$6.065.091.775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32267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$310.000.654.422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$310.000.654.422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49065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$309.319.680.555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$21.207.812.953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3040DF7-9EFD-4A51-AF2D-72FABBC8B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100571"/>
              </p:ext>
            </p:extLst>
          </p:nvPr>
        </p:nvGraphicFramePr>
        <p:xfrm>
          <a:off x="5984239" y="2311400"/>
          <a:ext cx="5740385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23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89284" y="4600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17. Fortalecimiento de las capacidades estratégicas y de apoyo del ministerio de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vivienda, ciudad y territorio a nivel nacional-2017011000134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52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30066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$28.000.000.000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06066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$23.045.612.671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$3.292.133.213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82%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91507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$28.000.000.000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56966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$ 23.936.535.551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$ 10.572.660.609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85%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B50F3EC-F7B7-48D5-8554-6BDFDB40D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169788"/>
              </p:ext>
            </p:extLst>
          </p:nvPr>
        </p:nvGraphicFramePr>
        <p:xfrm>
          <a:off x="5943599" y="2321560"/>
          <a:ext cx="5486393" cy="36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844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924560" y="1717040"/>
            <a:ext cx="10048240" cy="3495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500" b="1" dirty="0">
                <a:solidFill>
                  <a:schemeClr val="bg1"/>
                </a:solidFill>
              </a:rPr>
              <a:t>Informe Seguimiento </a:t>
            </a:r>
          </a:p>
          <a:p>
            <a:r>
              <a:rPr lang="es-CO" sz="4500" b="1" dirty="0">
                <a:solidFill>
                  <a:schemeClr val="bg1"/>
                </a:solidFill>
              </a:rPr>
              <a:t>con corte al 30 de junio de 2026</a:t>
            </a: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CO" sz="3300" b="1" dirty="0">
              <a:solidFill>
                <a:schemeClr val="bg1"/>
              </a:solidFill>
            </a:endParaRPr>
          </a:p>
          <a:p>
            <a:r>
              <a:rPr lang="es-CO" sz="4400" b="1" dirty="0">
                <a:solidFill>
                  <a:schemeClr val="bg1"/>
                </a:solidFill>
              </a:rPr>
              <a:t>Proyectos de inversión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89284" y="4600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18. Fortalecimiento de la gestión administrativa en materia de asistencia técnica de carácter jurídico para el MVCT y Fonvivienda a nivel nacional - 202500000025355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40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94554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$4.610.000.000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$4.610.000.000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43541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$4.525.703.543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$480.945.582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98%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13092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$4.610.000.000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$4.610.000.000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6493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$ 4.517.107.609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$ 1.837.275.429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98%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BDFCC45-3278-4C5B-AF99-A89709D40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650311"/>
              </p:ext>
            </p:extLst>
          </p:nvPr>
        </p:nvGraphicFramePr>
        <p:xfrm>
          <a:off x="6014720" y="2341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9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6429" y="249334"/>
            <a:ext cx="1161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19. Fortalecimiento de la gestión integral de las tecnologías de la información y las comunicaciones en el ministerio de vivienda, ciudad y territorio a nivel nacional - 202500000025356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80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81236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$26.000.000.000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$26.000.000.000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98602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$16.010.891.727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$1.741.669.333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62%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84715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$26.000.000.000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$26.000.000.000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71629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$ 18.328.539.891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$ 5.226.076.371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70%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42523679-0FC0-43FE-BC6F-A31B64492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949922"/>
              </p:ext>
            </p:extLst>
          </p:nvPr>
        </p:nvGraphicFramePr>
        <p:xfrm>
          <a:off x="6065519" y="2311400"/>
          <a:ext cx="5435599" cy="355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29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72189" y="615094"/>
            <a:ext cx="1161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20. Subsidio Familiar de Vivienda Nacional. FONVIVIENDA-2018011001151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112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45348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$990.475.808.261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$990.475.808.261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90634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$702.333.795.430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$130.136.727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71%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05423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$990.475.808.261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$990.475.808.261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55953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$686.584.788.651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 2.138.959.012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69%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CF803C3-CBD7-413B-A7F9-1E582F43D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766652"/>
              </p:ext>
            </p:extLst>
          </p:nvPr>
        </p:nvGraphicFramePr>
        <p:xfrm>
          <a:off x="5882639" y="2341880"/>
          <a:ext cx="5974079" cy="367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7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72189" y="574454"/>
            <a:ext cx="1161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21. Implementación del programa de cobertura condicionada para créditos de vivienda segunda generación Nacional. FONVIVIENDA- 2018011001150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49289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$751.067.000.000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$751.067.000.000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40095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$751.067.000.000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$96.409.226.139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55835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$751.067.000.000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$751.067.000.000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07791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$751.066.899.466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$261.049.568.225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EFD8A694-3362-4464-8E1D-FC3F15BE5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7714"/>
              </p:ext>
            </p:extLst>
          </p:nvPr>
        </p:nvGraphicFramePr>
        <p:xfrm>
          <a:off x="6388791" y="5242560"/>
          <a:ext cx="482784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848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* Para la vigencia 2026 no tiene programados indicadores porque la ejecución presupuestal pertenece al pago de coberturas de vigencias anteriores</a:t>
                      </a:r>
                      <a:endParaRPr lang="es-MX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NunitoSans-ExtraBold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9E133887-F424-44A5-BA48-C62615CA3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44830"/>
              </p:ext>
            </p:extLst>
          </p:nvPr>
        </p:nvGraphicFramePr>
        <p:xfrm>
          <a:off x="6024880" y="2341880"/>
          <a:ext cx="4917440" cy="289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01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57229" y="513494"/>
            <a:ext cx="1161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22. Fortalecimiento de los servicios TIC y de comunicaciones en la comisión de regulación de agua potable y saneamiento básico. CRA-2017011000282	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52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71560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$4.519.340.676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$4.519.340.676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91525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$1.739.726.056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$243.921.698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39%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71305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$4.519.340.676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$4.519.340.676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16307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$2.237.929.560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$765.621.426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50%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A6D73B03-6970-4CDA-BAFB-1360DB5A3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48629"/>
              </p:ext>
            </p:extLst>
          </p:nvPr>
        </p:nvGraphicFramePr>
        <p:xfrm>
          <a:off x="5892799" y="2341879"/>
          <a:ext cx="5537191" cy="370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34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57229" y="513494"/>
            <a:ext cx="1161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23. Desarrollo de propuestas regulatorias para el sector de agua potable y saneamiento básico a nivel nacional. CRA- 2017011000256	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30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01524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$8.161.413.732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$8.161.413.732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00171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$7.794.224.429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$1.098.900.668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96%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37534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$8.161.413.732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$8.161.413.732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07329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$7.792.038.623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$3.291.971.915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95%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2097E9AB-8818-464B-B89D-9A561262E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0775"/>
              </p:ext>
            </p:extLst>
          </p:nvPr>
        </p:nvGraphicFramePr>
        <p:xfrm>
          <a:off x="5902959" y="2321560"/>
          <a:ext cx="5811517" cy="357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35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57229" y="513494"/>
            <a:ext cx="1161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24. Fortalecimiento de las capacidades administrativas y de apoyo de la Comisión de Regulación de Agua potable y saneamiento básico. CRA- 2017011000248	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34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11255"/>
              </p:ext>
            </p:extLst>
          </p:nvPr>
        </p:nvGraphicFramePr>
        <p:xfrm>
          <a:off x="1158241" y="1891360"/>
          <a:ext cx="4168091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$3.568.246.268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$3.568.246.268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12295"/>
              </p:ext>
            </p:extLst>
          </p:nvPr>
        </p:nvGraphicFramePr>
        <p:xfrm>
          <a:off x="1158240" y="2548054"/>
          <a:ext cx="4168089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7387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$2.562.328.385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$366.316.804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72%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08228"/>
              </p:ext>
            </p:extLst>
          </p:nvPr>
        </p:nvGraphicFramePr>
        <p:xfrm>
          <a:off x="1158239" y="4583760"/>
          <a:ext cx="4145233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7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6195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$3.568.246.268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$3.568.246.268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56614"/>
              </p:ext>
            </p:extLst>
          </p:nvPr>
        </p:nvGraphicFramePr>
        <p:xfrm>
          <a:off x="1144384" y="5240454"/>
          <a:ext cx="4181943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3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8110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$2.566.328.385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$1.100.560.351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      72%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424858FB-AC96-4135-98D6-AD5D74DEB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905931"/>
              </p:ext>
            </p:extLst>
          </p:nvPr>
        </p:nvGraphicFramePr>
        <p:xfrm>
          <a:off x="5902959" y="2311400"/>
          <a:ext cx="5740395" cy="36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0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1. Fortalecimiento de los procesos de titulación, saneamiento y formalización de predios a nivel nacional-</a:t>
            </a:r>
            <a:r>
              <a:rPr lang="es-CO" sz="2400" b="1" dirty="0">
                <a:solidFill>
                  <a:srgbClr val="32B9E1"/>
                </a:solidFill>
                <a:latin typeface="NunitoSans-Regular"/>
              </a:rPr>
              <a:t>202400000000207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57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93255"/>
              </p:ext>
            </p:extLst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85729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54601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$4.652.369.370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$410.365.733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93%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28362"/>
              </p:ext>
            </p:extLst>
          </p:nvPr>
        </p:nvGraphicFramePr>
        <p:xfrm>
          <a:off x="1359556" y="4593920"/>
          <a:ext cx="3806572" cy="67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371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371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58851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$4.893.549.229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$1.819.356.739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AC58BC03-4F82-49E4-A740-EFC0FC695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30555"/>
              </p:ext>
            </p:extLst>
          </p:nvPr>
        </p:nvGraphicFramePr>
        <p:xfrm>
          <a:off x="6095999" y="2352040"/>
          <a:ext cx="5730225" cy="3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8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2. Fortalecimiento de las políticas públicas de vivienda urbana a nivel nacional-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2017011000096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68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79466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$18.170.000.000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$18.170.000.000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0847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$15.856.470.070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$1.822.265.439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87%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02061"/>
              </p:ext>
            </p:extLst>
          </p:nvPr>
        </p:nvGraphicFramePr>
        <p:xfrm>
          <a:off x="1359556" y="459392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$18.170.000.000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$18.170.000.000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83758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$16.297.044.993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$6.384.958.388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B6FBCF04-DEFF-42B4-B64A-28E861D23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023682"/>
              </p:ext>
            </p:extLst>
          </p:nvPr>
        </p:nvGraphicFramePr>
        <p:xfrm>
          <a:off x="5892799" y="2341880"/>
          <a:ext cx="5750547" cy="3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88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3. Fortalecimiento en la implementación de lineamientos normativos y de política pública en materia de desarrollo urbano y territorial a nivel nacional-2017011000092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32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57741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$28.000.000.000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14259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$21.719.319.681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$2.205.609.791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78%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04418"/>
              </p:ext>
            </p:extLst>
          </p:nvPr>
        </p:nvGraphicFramePr>
        <p:xfrm>
          <a:off x="1359556" y="459392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$28.000.000.000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39965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$21.319.024.137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$6.930.440.547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76%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DB906D37-9370-4CDD-8C5F-8D074EF5A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889936"/>
              </p:ext>
            </p:extLst>
          </p:nvPr>
        </p:nvGraphicFramePr>
        <p:xfrm>
          <a:off x="5913119" y="2321560"/>
          <a:ext cx="5730213" cy="360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70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4. Titulación y saneamiento de los bienes inmuebles de los extintos ICT-Inurbe a nivel nacional- 202500000025195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49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03973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07847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$2.743.494.537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$129.167.572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18673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19721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$2.819.248.927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$940.800.449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94%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D541730-19B1-41C8-848D-FE4BBAE87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545902"/>
              </p:ext>
            </p:extLst>
          </p:nvPr>
        </p:nvGraphicFramePr>
        <p:xfrm>
          <a:off x="5923279" y="2321560"/>
          <a:ext cx="5506719" cy="36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15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5. Fortalecimiento a la formulación e implementación de la política de vivienda rural Nacional- 2020011000158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2756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$7.900.000.000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$7.900.000.000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87965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$6.828.514.411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$862.342.401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86%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47340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$7.900.000.000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$7.900.000.000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97361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$7.149.347.088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$2.734.615.618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845B3417-663F-44AE-89CC-B0521F295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823000"/>
              </p:ext>
            </p:extLst>
          </p:nvPr>
        </p:nvGraphicFramePr>
        <p:xfrm>
          <a:off x="5923280" y="2321560"/>
          <a:ext cx="5577840" cy="355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20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6. Implementación de las medidas de acceso al agua en el departamento de La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Guajira- 202300000000453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38783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4884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$3.120.326.000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$389.494.999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21%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15584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21304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$3.120.326.000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$1.255.458.632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21%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E46CF85B-212B-4644-BA41-599003C44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267181"/>
              </p:ext>
            </p:extLst>
          </p:nvPr>
        </p:nvGraphicFramePr>
        <p:xfrm>
          <a:off x="6085839" y="2301240"/>
          <a:ext cx="5557487" cy="36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33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7. Fortalecimiento a la gestión comunitaria e implementación esquemas diferenciales y medios alternos en acceso a agua y saneamiento básico nacional-202300000000427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31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27405"/>
              </p:ext>
            </p:extLst>
          </p:nvPr>
        </p:nvGraphicFramePr>
        <p:xfrm>
          <a:off x="1329076" y="1891360"/>
          <a:ext cx="3806572" cy="6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$60.000.000.000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$60.000.000.000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72049"/>
              </p:ext>
            </p:extLst>
          </p:nvPr>
        </p:nvGraphicFramePr>
        <p:xfrm>
          <a:off x="1315221" y="2548054"/>
          <a:ext cx="3806572" cy="96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730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$4.568.894.500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$525.039.301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2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5047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C85A3-2869-45C4-BE8F-FE1161A69E22}"/>
              </a:ext>
            </a:extLst>
          </p:cNvPr>
          <p:cNvSpPr/>
          <p:nvPr/>
        </p:nvSpPr>
        <p:spPr>
          <a:xfrm>
            <a:off x="1455423" y="1378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1C7AC4-03B5-4E8B-8D46-6653AB8594E9}"/>
              </a:ext>
            </a:extLst>
          </p:cNvPr>
          <p:cNvSpPr txBox="1"/>
          <p:nvPr/>
        </p:nvSpPr>
        <p:spPr>
          <a:xfrm>
            <a:off x="1475743" y="137388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FA830CA-C28B-45EC-BC90-A87930F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80045"/>
              </p:ext>
            </p:extLst>
          </p:nvPr>
        </p:nvGraphicFramePr>
        <p:xfrm>
          <a:off x="1359556" y="4583760"/>
          <a:ext cx="3806572" cy="7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5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$60.000.000.000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$60.000.000.000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3AF758-A453-400A-B40D-ADC53082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86430"/>
              </p:ext>
            </p:extLst>
          </p:nvPr>
        </p:nvGraphicFramePr>
        <p:xfrm>
          <a:off x="1345701" y="5240454"/>
          <a:ext cx="3806572" cy="9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62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$ 8.338.090.407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$ 5.559.900.495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133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14%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09F24EA-AF4B-4B0C-8A58-13F3385D0BEF}"/>
              </a:ext>
            </a:extLst>
          </p:cNvPr>
          <p:cNvSpPr/>
          <p:nvPr/>
        </p:nvSpPr>
        <p:spPr>
          <a:xfrm>
            <a:off x="1339817" y="6186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2BBBB3-90ED-45AD-8E65-2AE5BED073B2}"/>
              </a:ext>
            </a:extLst>
          </p:cNvPr>
          <p:cNvSpPr txBox="1"/>
          <p:nvPr/>
        </p:nvSpPr>
        <p:spPr>
          <a:xfrm>
            <a:off x="1485903" y="407644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5623F-9AC9-42BF-853B-087A3BA2EBE9}"/>
              </a:ext>
            </a:extLst>
          </p:cNvPr>
          <p:cNvSpPr/>
          <p:nvPr/>
        </p:nvSpPr>
        <p:spPr>
          <a:xfrm>
            <a:off x="1587503" y="41015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C486F6-73EC-44CD-8A8A-8AEADFC84551}"/>
              </a:ext>
            </a:extLst>
          </p:cNvPr>
          <p:cNvSpPr txBox="1"/>
          <p:nvPr/>
        </p:nvSpPr>
        <p:spPr>
          <a:xfrm>
            <a:off x="1567183" y="4096762"/>
            <a:ext cx="346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junio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05120C5-03BA-4CD6-ACB9-DB3789FFF0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101209"/>
              </p:ext>
            </p:extLst>
          </p:nvPr>
        </p:nvGraphicFramePr>
        <p:xfrm>
          <a:off x="5953760" y="2321560"/>
          <a:ext cx="5618480" cy="356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088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679e00-eba0-4d10-b80c-ccb8d503e7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3936D3EC73164290909801E73CC6B2" ma:contentTypeVersion="12" ma:contentTypeDescription="Crear nuevo documento." ma:contentTypeScope="" ma:versionID="e4b6364af6091b282b8ee1e17ce66ac6">
  <xsd:schema xmlns:xsd="http://www.w3.org/2001/XMLSchema" xmlns:xs="http://www.w3.org/2001/XMLSchema" xmlns:p="http://schemas.microsoft.com/office/2006/metadata/properties" xmlns:ns3="70679e00-eba0-4d10-b80c-ccb8d503e730" targetNamespace="http://schemas.microsoft.com/office/2006/metadata/properties" ma:root="true" ma:fieldsID="07b60272dddc173d4bc55e763984c2c1" ns3:_="">
    <xsd:import namespace="70679e00-eba0-4d10-b80c-ccb8d503e73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79e00-eba0-4d10-b80c-ccb8d503e73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85252C-ECCE-40FF-9490-949E4DD77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A0483-9ACC-4F95-8033-AB12D8A00260}">
  <ds:schemaRefs>
    <ds:schemaRef ds:uri="http://purl.org/dc/terms/"/>
    <ds:schemaRef ds:uri="70679e00-eba0-4d10-b80c-ccb8d503e730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88F6D1-ED2E-4B3B-955D-337246E0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679e00-eba0-4d10-b80c-ccb8d503e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2630</Words>
  <Application>Microsoft Office PowerPoint</Application>
  <PresentationFormat>Panorámica</PresentationFormat>
  <Paragraphs>757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Helvetica</vt:lpstr>
      <vt:lpstr>NunitoSans-ExtraBold</vt:lpstr>
      <vt:lpstr>NunitoSans-Regular</vt:lpstr>
      <vt:lpstr>Verdana</vt:lpstr>
      <vt:lpstr>Wingdings</vt:lpstr>
      <vt:lpstr>Work Sans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Acer</cp:lastModifiedBy>
  <cp:revision>516</cp:revision>
  <dcterms:created xsi:type="dcterms:W3CDTF">2023-05-08T00:34:42Z</dcterms:created>
  <dcterms:modified xsi:type="dcterms:W3CDTF">2026-07-13T13:50:26Z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0x0101004A3936D3EC73164290909801E73CC6B2</vt:lpwstr>
  </property>
</Properties>
</file>