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147376180" r:id="rId2"/>
    <p:sldId id="2147376143" r:id="rId3"/>
    <p:sldId id="2147375221" r:id="rId4"/>
    <p:sldId id="2147376179" r:id="rId5"/>
    <p:sldId id="256" r:id="rId6"/>
    <p:sldId id="2147376182" r:id="rId7"/>
    <p:sldId id="25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3"/>
  </p:normalViewPr>
  <p:slideViewPr>
    <p:cSldViewPr snapToGrid="0" snapToObjects="1">
      <p:cViewPr varScale="1">
        <p:scale>
          <a:sx n="113" d="100"/>
          <a:sy n="113" d="100"/>
        </p:scale>
        <p:origin x="544" y="184"/>
      </p:cViewPr>
      <p:guideLst>
        <p:guide orient="horz" pos="2160"/>
        <p:guide pos="5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irley Andrea Bautista Castellanos" userId="a04475fc-30a1-4cb7-a478-7ea1daf93922" providerId="ADAL" clId="{1483F9E3-4526-4A1A-B3B9-2B9E1DD708AD}"/>
    <pc:docChg chg="undo custSel addSld delSld modSld">
      <pc:chgData name="Shirley Andrea Bautista Castellanos" userId="a04475fc-30a1-4cb7-a478-7ea1daf93922" providerId="ADAL" clId="{1483F9E3-4526-4A1A-B3B9-2B9E1DD708AD}" dt="2026-06-30T14:42:01.491" v="1044" actId="47"/>
      <pc:docMkLst>
        <pc:docMk/>
      </pc:docMkLst>
      <pc:sldChg chg="addSp delSp modSp add mod">
        <pc:chgData name="Shirley Andrea Bautista Castellanos" userId="a04475fc-30a1-4cb7-a478-7ea1daf93922" providerId="ADAL" clId="{1483F9E3-4526-4A1A-B3B9-2B9E1DD708AD}" dt="2026-06-30T14:41:58.663" v="1043" actId="1076"/>
        <pc:sldMkLst>
          <pc:docMk/>
          <pc:sldMk cId="0" sldId="256"/>
        </pc:sldMkLst>
        <pc:spChg chg="mod">
          <ac:chgData name="Shirley Andrea Bautista Castellanos" userId="a04475fc-30a1-4cb7-a478-7ea1daf93922" providerId="ADAL" clId="{1483F9E3-4526-4A1A-B3B9-2B9E1DD708AD}" dt="2026-06-30T14:25:30.561" v="174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Shirley Andrea Bautista Castellanos" userId="a04475fc-30a1-4cb7-a478-7ea1daf93922" providerId="ADAL" clId="{1483F9E3-4526-4A1A-B3B9-2B9E1DD708AD}" dt="2026-06-30T14:41:16.437" v="1011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Shirley Andrea Bautista Castellanos" userId="a04475fc-30a1-4cb7-a478-7ea1daf93922" providerId="ADAL" clId="{1483F9E3-4526-4A1A-B3B9-2B9E1DD708AD}" dt="2026-06-30T14:35:21.663" v="907" actId="1076"/>
          <ac:spMkLst>
            <pc:docMk/>
            <pc:sldMk cId="0" sldId="256"/>
            <ac:spMk id="4" creationId="{00000000-0000-0000-0000-000000000000}"/>
          </ac:spMkLst>
        </pc:spChg>
        <pc:spChg chg="mod">
          <ac:chgData name="Shirley Andrea Bautista Castellanos" userId="a04475fc-30a1-4cb7-a478-7ea1daf93922" providerId="ADAL" clId="{1483F9E3-4526-4A1A-B3B9-2B9E1DD708AD}" dt="2026-06-30T14:35:18.476" v="906" actId="14100"/>
          <ac:spMkLst>
            <pc:docMk/>
            <pc:sldMk cId="0" sldId="256"/>
            <ac:spMk id="5" creationId="{00000000-0000-0000-0000-000000000000}"/>
          </ac:spMkLst>
        </pc:spChg>
        <pc:spChg chg="mod">
          <ac:chgData name="Shirley Andrea Bautista Castellanos" userId="a04475fc-30a1-4cb7-a478-7ea1daf93922" providerId="ADAL" clId="{1483F9E3-4526-4A1A-B3B9-2B9E1DD708AD}" dt="2026-06-30T14:32:32.757" v="574" actId="1035"/>
          <ac:spMkLst>
            <pc:docMk/>
            <pc:sldMk cId="0" sldId="256"/>
            <ac:spMk id="6" creationId="{00000000-0000-0000-0000-000000000000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46.798" v="960" actId="1036"/>
          <ac:spMkLst>
            <pc:docMk/>
            <pc:sldMk cId="0" sldId="256"/>
            <ac:spMk id="8" creationId="{00000000-0000-0000-0000-000000000000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46.798" v="960" actId="1036"/>
          <ac:spMkLst>
            <pc:docMk/>
            <pc:sldMk cId="0" sldId="256"/>
            <ac:spMk id="9" creationId="{00000000-0000-0000-0000-000000000000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51.077" v="969" actId="1036"/>
          <ac:spMkLst>
            <pc:docMk/>
            <pc:sldMk cId="0" sldId="256"/>
            <ac:spMk id="10" creationId="{00000000-0000-0000-0000-000000000000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51.077" v="969" actId="1036"/>
          <ac:spMkLst>
            <pc:docMk/>
            <pc:sldMk cId="0" sldId="256"/>
            <ac:spMk id="11" creationId="{00000000-0000-0000-0000-000000000000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22.724" v="941" actId="478"/>
          <ac:spMkLst>
            <pc:docMk/>
            <pc:sldMk cId="0" sldId="256"/>
            <ac:spMk id="12" creationId="{00000000-0000-0000-0000-000000000000}"/>
          </ac:spMkLst>
        </pc:spChg>
        <pc:spChg chg="mod">
          <ac:chgData name="Shirley Andrea Bautista Castellanos" userId="a04475fc-30a1-4cb7-a478-7ea1daf93922" providerId="ADAL" clId="{1483F9E3-4526-4A1A-B3B9-2B9E1DD708AD}" dt="2026-06-30T14:38:44.776" v="935" actId="1076"/>
          <ac:spMkLst>
            <pc:docMk/>
            <pc:sldMk cId="0" sldId="256"/>
            <ac:spMk id="13" creationId="{00000000-0000-0000-0000-000000000000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22.724" v="941" actId="478"/>
          <ac:spMkLst>
            <pc:docMk/>
            <pc:sldMk cId="0" sldId="256"/>
            <ac:spMk id="14" creationId="{00000000-0000-0000-0000-000000000000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22.724" v="941" actId="478"/>
          <ac:spMkLst>
            <pc:docMk/>
            <pc:sldMk cId="0" sldId="256"/>
            <ac:spMk id="15" creationId="{00000000-0000-0000-0000-000000000000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57.758" v="970" actId="1076"/>
          <ac:spMkLst>
            <pc:docMk/>
            <pc:sldMk cId="0" sldId="256"/>
            <ac:spMk id="20" creationId="{36565554-00E2-4FEE-CDC2-6F95A13D9312}"/>
          </ac:spMkLst>
        </pc:spChg>
        <pc:spChg chg="add mod">
          <ac:chgData name="Shirley Andrea Bautista Castellanos" userId="a04475fc-30a1-4cb7-a478-7ea1daf93922" providerId="ADAL" clId="{1483F9E3-4526-4A1A-B3B9-2B9E1DD708AD}" dt="2026-06-30T14:39:51.077" v="969" actId="1036"/>
          <ac:spMkLst>
            <pc:docMk/>
            <pc:sldMk cId="0" sldId="256"/>
            <ac:spMk id="22" creationId="{62A0BB57-345A-F430-65F6-E2F5B2A79E24}"/>
          </ac:spMkLst>
        </pc:spChg>
        <pc:spChg chg="add mod">
          <ac:chgData name="Shirley Andrea Bautista Castellanos" userId="a04475fc-30a1-4cb7-a478-7ea1daf93922" providerId="ADAL" clId="{1483F9E3-4526-4A1A-B3B9-2B9E1DD708AD}" dt="2026-06-30T14:34:33.509" v="731" actId="14100"/>
          <ac:spMkLst>
            <pc:docMk/>
            <pc:sldMk cId="0" sldId="256"/>
            <ac:spMk id="24" creationId="{5A14D1AF-A0FE-9FB3-D99D-4BD381C82859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22.724" v="941" actId="478"/>
          <ac:spMkLst>
            <pc:docMk/>
            <pc:sldMk cId="0" sldId="256"/>
            <ac:spMk id="26" creationId="{C5BE346D-96BC-F6DC-A622-282A95D6E257}"/>
          </ac:spMkLst>
        </pc:spChg>
        <pc:spChg chg="add mod">
          <ac:chgData name="Shirley Andrea Bautista Castellanos" userId="a04475fc-30a1-4cb7-a478-7ea1daf93922" providerId="ADAL" clId="{1483F9E3-4526-4A1A-B3B9-2B9E1DD708AD}" dt="2026-06-30T14:38:39.112" v="924" actId="1037"/>
          <ac:spMkLst>
            <pc:docMk/>
            <pc:sldMk cId="0" sldId="256"/>
            <ac:spMk id="28" creationId="{AFFF8E8B-5ACA-1696-F8C2-E7E433CD9EB9}"/>
          </ac:spMkLst>
        </pc:spChg>
        <pc:spChg chg="add del mod">
          <ac:chgData name="Shirley Andrea Bautista Castellanos" userId="a04475fc-30a1-4cb7-a478-7ea1daf93922" providerId="ADAL" clId="{1483F9E3-4526-4A1A-B3B9-2B9E1DD708AD}" dt="2026-06-30T14:39:22.724" v="941" actId="478"/>
          <ac:spMkLst>
            <pc:docMk/>
            <pc:sldMk cId="0" sldId="256"/>
            <ac:spMk id="30" creationId="{16EF5035-3D13-B2A6-DE8F-27C3DAD2DB1B}"/>
          </ac:spMkLst>
        </pc:spChg>
        <pc:spChg chg="add mod">
          <ac:chgData name="Shirley Andrea Bautista Castellanos" userId="a04475fc-30a1-4cb7-a478-7ea1daf93922" providerId="ADAL" clId="{1483F9E3-4526-4A1A-B3B9-2B9E1DD708AD}" dt="2026-06-30T14:40:59.102" v="1009" actId="1076"/>
          <ac:spMkLst>
            <pc:docMk/>
            <pc:sldMk cId="0" sldId="256"/>
            <ac:spMk id="37" creationId="{15E50211-95AF-3E5D-5206-FEF8AE669A8E}"/>
          </ac:spMkLst>
        </pc:spChg>
        <pc:spChg chg="add mod">
          <ac:chgData name="Shirley Andrea Bautista Castellanos" userId="a04475fc-30a1-4cb7-a478-7ea1daf93922" providerId="ADAL" clId="{1483F9E3-4526-4A1A-B3B9-2B9E1DD708AD}" dt="2026-06-30T14:41:58.663" v="1043" actId="1076"/>
          <ac:spMkLst>
            <pc:docMk/>
            <pc:sldMk cId="0" sldId="256"/>
            <ac:spMk id="38" creationId="{641C8E9D-F6AB-FFB3-4058-3B67209A391B}"/>
          </ac:spMkLst>
        </pc:spChg>
        <pc:cxnChg chg="add del mod">
          <ac:chgData name="Shirley Andrea Bautista Castellanos" userId="a04475fc-30a1-4cb7-a478-7ea1daf93922" providerId="ADAL" clId="{1483F9E3-4526-4A1A-B3B9-2B9E1DD708AD}" dt="2026-06-30T14:39:27.109" v="943" actId="478"/>
          <ac:cxnSpMkLst>
            <pc:docMk/>
            <pc:sldMk cId="0" sldId="256"/>
            <ac:cxnSpMk id="7" creationId="{853942CF-F224-FE1C-C1F3-547D0BD04C50}"/>
          </ac:cxnSpMkLst>
        </pc:cxnChg>
        <pc:cxnChg chg="add del mod">
          <ac:chgData name="Shirley Andrea Bautista Castellanos" userId="a04475fc-30a1-4cb7-a478-7ea1daf93922" providerId="ADAL" clId="{1483F9E3-4526-4A1A-B3B9-2B9E1DD708AD}" dt="2026-06-30T14:39:28.313" v="945" actId="478"/>
          <ac:cxnSpMkLst>
            <pc:docMk/>
            <pc:sldMk cId="0" sldId="256"/>
            <ac:cxnSpMk id="17" creationId="{1AF9A294-8939-8B0B-975D-1BA8C4781731}"/>
          </ac:cxnSpMkLst>
        </pc:cxnChg>
        <pc:cxnChg chg="add del mod">
          <ac:chgData name="Shirley Andrea Bautista Castellanos" userId="a04475fc-30a1-4cb7-a478-7ea1daf93922" providerId="ADAL" clId="{1483F9E3-4526-4A1A-B3B9-2B9E1DD708AD}" dt="2026-06-30T14:39:27.790" v="944" actId="478"/>
          <ac:cxnSpMkLst>
            <pc:docMk/>
            <pc:sldMk cId="0" sldId="256"/>
            <ac:cxnSpMk id="32" creationId="{2BD7F393-9C1E-35C0-1B68-29FE0042FA40}"/>
          </ac:cxnSpMkLst>
        </pc:cxnChg>
        <pc:cxnChg chg="add mod">
          <ac:chgData name="Shirley Andrea Bautista Castellanos" userId="a04475fc-30a1-4cb7-a478-7ea1daf93922" providerId="ADAL" clId="{1483F9E3-4526-4A1A-B3B9-2B9E1DD708AD}" dt="2026-06-30T14:39:42.258" v="954" actId="1035"/>
          <ac:cxnSpMkLst>
            <pc:docMk/>
            <pc:sldMk cId="0" sldId="256"/>
            <ac:cxnSpMk id="35" creationId="{9F483E91-FF91-EBFE-C301-8826299CE57E}"/>
          </ac:cxnSpMkLst>
        </pc:cxnChg>
        <pc:cxnChg chg="del mod">
          <ac:chgData name="Shirley Andrea Bautista Castellanos" userId="a04475fc-30a1-4cb7-a478-7ea1daf93922" providerId="ADAL" clId="{1483F9E3-4526-4A1A-B3B9-2B9E1DD708AD}" dt="2026-06-30T14:39:26.409" v="942" actId="478"/>
          <ac:cxnSpMkLst>
            <pc:docMk/>
            <pc:sldMk cId="0" sldId="256"/>
            <ac:cxnSpMk id="49" creationId="{EBE1DFB5-1E30-1A29-FADD-4F9C55A94D80}"/>
          </ac:cxnSpMkLst>
        </pc:cxnChg>
      </pc:sldChg>
      <pc:sldChg chg="del">
        <pc:chgData name="Shirley Andrea Bautista Castellanos" userId="a04475fc-30a1-4cb7-a478-7ea1daf93922" providerId="ADAL" clId="{1483F9E3-4526-4A1A-B3B9-2B9E1DD708AD}" dt="2026-06-30T14:15:35.258" v="116" actId="47"/>
        <pc:sldMkLst>
          <pc:docMk/>
          <pc:sldMk cId="0" sldId="258"/>
        </pc:sldMkLst>
      </pc:sldChg>
      <pc:sldChg chg="modSp mod">
        <pc:chgData name="Shirley Andrea Bautista Castellanos" userId="a04475fc-30a1-4cb7-a478-7ea1daf93922" providerId="ADAL" clId="{1483F9E3-4526-4A1A-B3B9-2B9E1DD708AD}" dt="2026-06-30T14:00:05.234" v="32" actId="20577"/>
        <pc:sldMkLst>
          <pc:docMk/>
          <pc:sldMk cId="0" sldId="259"/>
        </pc:sldMkLst>
        <pc:spChg chg="mod">
          <ac:chgData name="Shirley Andrea Bautista Castellanos" userId="a04475fc-30a1-4cb7-a478-7ea1daf93922" providerId="ADAL" clId="{1483F9E3-4526-4A1A-B3B9-2B9E1DD708AD}" dt="2026-06-30T14:00:05.234" v="32" actId="20577"/>
          <ac:spMkLst>
            <pc:docMk/>
            <pc:sldMk cId="0" sldId="259"/>
            <ac:spMk id="2" creationId="{00000000-0000-0000-0000-000000000000}"/>
          </ac:spMkLst>
        </pc:spChg>
      </pc:sldChg>
      <pc:sldChg chg="del">
        <pc:chgData name="Shirley Andrea Bautista Castellanos" userId="a04475fc-30a1-4cb7-a478-7ea1daf93922" providerId="ADAL" clId="{1483F9E3-4526-4A1A-B3B9-2B9E1DD708AD}" dt="2026-06-30T13:59:30.362" v="8" actId="47"/>
        <pc:sldMkLst>
          <pc:docMk/>
          <pc:sldMk cId="0" sldId="260"/>
        </pc:sldMkLst>
      </pc:sldChg>
      <pc:sldChg chg="delSp modSp mod">
        <pc:chgData name="Shirley Andrea Bautista Castellanos" userId="a04475fc-30a1-4cb7-a478-7ea1daf93922" providerId="ADAL" clId="{1483F9E3-4526-4A1A-B3B9-2B9E1DD708AD}" dt="2026-06-30T14:40:30.734" v="1002" actId="14100"/>
        <pc:sldMkLst>
          <pc:docMk/>
          <pc:sldMk cId="1042415064" sldId="2147375221"/>
        </pc:sldMkLst>
        <pc:spChg chg="del">
          <ac:chgData name="Shirley Andrea Bautista Castellanos" userId="a04475fc-30a1-4cb7-a478-7ea1daf93922" providerId="ADAL" clId="{1483F9E3-4526-4A1A-B3B9-2B9E1DD708AD}" dt="2026-06-30T14:40:18.684" v="995" actId="478"/>
          <ac:spMkLst>
            <pc:docMk/>
            <pc:sldMk cId="1042415064" sldId="2147375221"/>
            <ac:spMk id="8" creationId="{C8041FC6-0A47-6B94-D98E-840725A38EB9}"/>
          </ac:spMkLst>
        </pc:spChg>
        <pc:spChg chg="del">
          <ac:chgData name="Shirley Andrea Bautista Castellanos" userId="a04475fc-30a1-4cb7-a478-7ea1daf93922" providerId="ADAL" clId="{1483F9E3-4526-4A1A-B3B9-2B9E1DD708AD}" dt="2026-06-30T14:40:20.332" v="996" actId="478"/>
          <ac:spMkLst>
            <pc:docMk/>
            <pc:sldMk cId="1042415064" sldId="2147375221"/>
            <ac:spMk id="12" creationId="{AB27F1CC-CF05-9331-F378-02596B560292}"/>
          </ac:spMkLst>
        </pc:spChg>
        <pc:spChg chg="mod">
          <ac:chgData name="Shirley Andrea Bautista Castellanos" userId="a04475fc-30a1-4cb7-a478-7ea1daf93922" providerId="ADAL" clId="{1483F9E3-4526-4A1A-B3B9-2B9E1DD708AD}" dt="2026-06-30T14:40:30.734" v="1002" actId="14100"/>
          <ac:spMkLst>
            <pc:docMk/>
            <pc:sldMk cId="1042415064" sldId="2147375221"/>
            <ac:spMk id="15" creationId="{1B6111A8-23C6-4C67-8BE6-ACB1E16B357E}"/>
          </ac:spMkLst>
        </pc:spChg>
      </pc:sldChg>
      <pc:sldChg chg="modSp mod">
        <pc:chgData name="Shirley Andrea Bautista Castellanos" userId="a04475fc-30a1-4cb7-a478-7ea1daf93922" providerId="ADAL" clId="{1483F9E3-4526-4A1A-B3B9-2B9E1DD708AD}" dt="2026-06-30T14:31:26.805" v="435" actId="207"/>
        <pc:sldMkLst>
          <pc:docMk/>
          <pc:sldMk cId="1152792446" sldId="2147376179"/>
        </pc:sldMkLst>
        <pc:spChg chg="mod">
          <ac:chgData name="Shirley Andrea Bautista Castellanos" userId="a04475fc-30a1-4cb7-a478-7ea1daf93922" providerId="ADAL" clId="{1483F9E3-4526-4A1A-B3B9-2B9E1DD708AD}" dt="2026-06-30T14:16:13.385" v="117" actId="20577"/>
          <ac:spMkLst>
            <pc:docMk/>
            <pc:sldMk cId="1152792446" sldId="2147376179"/>
            <ac:spMk id="9" creationId="{E7954863-F9AA-B670-81EF-09BD95C92367}"/>
          </ac:spMkLst>
        </pc:spChg>
        <pc:spChg chg="mod">
          <ac:chgData name="Shirley Andrea Bautista Castellanos" userId="a04475fc-30a1-4cb7-a478-7ea1daf93922" providerId="ADAL" clId="{1483F9E3-4526-4A1A-B3B9-2B9E1DD708AD}" dt="2026-06-30T14:31:26.805" v="435" actId="207"/>
          <ac:spMkLst>
            <pc:docMk/>
            <pc:sldMk cId="1152792446" sldId="2147376179"/>
            <ac:spMk id="18" creationId="{E038D856-67AC-5BA4-4C8D-4014107D5974}"/>
          </ac:spMkLst>
        </pc:spChg>
        <pc:spChg chg="mod">
          <ac:chgData name="Shirley Andrea Bautista Castellanos" userId="a04475fc-30a1-4cb7-a478-7ea1daf93922" providerId="ADAL" clId="{1483F9E3-4526-4A1A-B3B9-2B9E1DD708AD}" dt="2026-06-30T14:17:47.795" v="119" actId="20577"/>
          <ac:spMkLst>
            <pc:docMk/>
            <pc:sldMk cId="1152792446" sldId="2147376179"/>
            <ac:spMk id="19" creationId="{59B1E71D-DCDE-9007-AADC-CAA1F982A958}"/>
          </ac:spMkLst>
        </pc:spChg>
      </pc:sldChg>
      <pc:sldChg chg="modSp del mod">
        <pc:chgData name="Shirley Andrea Bautista Castellanos" userId="a04475fc-30a1-4cb7-a478-7ea1daf93922" providerId="ADAL" clId="{1483F9E3-4526-4A1A-B3B9-2B9E1DD708AD}" dt="2026-06-30T13:59:24.351" v="7" actId="47"/>
        <pc:sldMkLst>
          <pc:docMk/>
          <pc:sldMk cId="3926837663" sldId="2147376181"/>
        </pc:sldMkLst>
        <pc:spChg chg="mod">
          <ac:chgData name="Shirley Andrea Bautista Castellanos" userId="a04475fc-30a1-4cb7-a478-7ea1daf93922" providerId="ADAL" clId="{1483F9E3-4526-4A1A-B3B9-2B9E1DD708AD}" dt="2026-06-30T13:59:05.652" v="1" actId="27636"/>
          <ac:spMkLst>
            <pc:docMk/>
            <pc:sldMk cId="3926837663" sldId="2147376181"/>
            <ac:spMk id="3" creationId="{37681ADB-1C2B-2F36-8D91-ED6B1386B757}"/>
          </ac:spMkLst>
        </pc:spChg>
      </pc:sldChg>
      <pc:sldChg chg="addSp delSp modSp mod">
        <pc:chgData name="Shirley Andrea Bautista Castellanos" userId="a04475fc-30a1-4cb7-a478-7ea1daf93922" providerId="ADAL" clId="{1483F9E3-4526-4A1A-B3B9-2B9E1DD708AD}" dt="2026-06-30T14:16:22.586" v="118" actId="1076"/>
        <pc:sldMkLst>
          <pc:docMk/>
          <pc:sldMk cId="3229696049" sldId="2147376182"/>
        </pc:sldMkLst>
        <pc:spChg chg="mod">
          <ac:chgData name="Shirley Andrea Bautista Castellanos" userId="a04475fc-30a1-4cb7-a478-7ea1daf93922" providerId="ADAL" clId="{1483F9E3-4526-4A1A-B3B9-2B9E1DD708AD}" dt="2026-06-30T14:16:22.586" v="118" actId="1076"/>
          <ac:spMkLst>
            <pc:docMk/>
            <pc:sldMk cId="3229696049" sldId="2147376182"/>
            <ac:spMk id="2" creationId="{D3742AF8-3C6E-D07B-F140-CCDD05465E2D}"/>
          </ac:spMkLst>
        </pc:spChg>
        <pc:spChg chg="del mod">
          <ac:chgData name="Shirley Andrea Bautista Castellanos" userId="a04475fc-30a1-4cb7-a478-7ea1daf93922" providerId="ADAL" clId="{1483F9E3-4526-4A1A-B3B9-2B9E1DD708AD}" dt="2026-06-30T14:14:45.355" v="101" actId="21"/>
          <ac:spMkLst>
            <pc:docMk/>
            <pc:sldMk cId="3229696049" sldId="2147376182"/>
            <ac:spMk id="4" creationId="{A6B27FA0-09B3-EC31-EC8B-53C53CA21B8B}"/>
          </ac:spMkLst>
        </pc:spChg>
        <pc:spChg chg="add del mod">
          <ac:chgData name="Shirley Andrea Bautista Castellanos" userId="a04475fc-30a1-4cb7-a478-7ea1daf93922" providerId="ADAL" clId="{1483F9E3-4526-4A1A-B3B9-2B9E1DD708AD}" dt="2026-06-30T14:14:41.812" v="99" actId="21"/>
          <ac:spMkLst>
            <pc:docMk/>
            <pc:sldMk cId="3229696049" sldId="2147376182"/>
            <ac:spMk id="6" creationId="{0607F46B-C599-F144-C31E-9AF96D74FE43}"/>
          </ac:spMkLst>
        </pc:spChg>
        <pc:spChg chg="mod">
          <ac:chgData name="Shirley Andrea Bautista Castellanos" userId="a04475fc-30a1-4cb7-a478-7ea1daf93922" providerId="ADAL" clId="{1483F9E3-4526-4A1A-B3B9-2B9E1DD708AD}" dt="2026-06-30T14:14:48.867" v="102" actId="1076"/>
          <ac:spMkLst>
            <pc:docMk/>
            <pc:sldMk cId="3229696049" sldId="2147376182"/>
            <ac:spMk id="1417" creationId="{F1200D4D-B4F6-AC0D-12CC-5AD0ADC645C9}"/>
          </ac:spMkLst>
        </pc:spChg>
        <pc:graphicFrameChg chg="mod modGraphic">
          <ac:chgData name="Shirley Andrea Bautista Castellanos" userId="a04475fc-30a1-4cb7-a478-7ea1daf93922" providerId="ADAL" clId="{1483F9E3-4526-4A1A-B3B9-2B9E1DD708AD}" dt="2026-06-30T14:15:09.628" v="107" actId="113"/>
          <ac:graphicFrameMkLst>
            <pc:docMk/>
            <pc:sldMk cId="3229696049" sldId="2147376182"/>
            <ac:graphicFrameMk id="8" creationId="{C234E657-4A5B-E23A-24AF-547E408FBDFA}"/>
          </ac:graphicFrameMkLst>
        </pc:graphicFrameChg>
      </pc:sldChg>
      <pc:sldChg chg="del">
        <pc:chgData name="Shirley Andrea Bautista Castellanos" userId="a04475fc-30a1-4cb7-a478-7ea1daf93922" providerId="ADAL" clId="{1483F9E3-4526-4A1A-B3B9-2B9E1DD708AD}" dt="2026-06-30T13:59:21.651" v="6" actId="47"/>
        <pc:sldMkLst>
          <pc:docMk/>
          <pc:sldMk cId="3319403741" sldId="2147376183"/>
        </pc:sldMkLst>
      </pc:sldChg>
      <pc:sldChg chg="addSp modSp del mod">
        <pc:chgData name="Shirley Andrea Bautista Castellanos" userId="a04475fc-30a1-4cb7-a478-7ea1daf93922" providerId="ADAL" clId="{1483F9E3-4526-4A1A-B3B9-2B9E1DD708AD}" dt="2026-06-30T14:42:01.491" v="1044" actId="47"/>
        <pc:sldMkLst>
          <pc:docMk/>
          <pc:sldMk cId="613838462" sldId="2147376184"/>
        </pc:sldMkLst>
        <pc:spChg chg="mod">
          <ac:chgData name="Shirley Andrea Bautista Castellanos" userId="a04475fc-30a1-4cb7-a478-7ea1daf93922" providerId="ADAL" clId="{1483F9E3-4526-4A1A-B3B9-2B9E1DD708AD}" dt="2026-06-30T14:09:37.555" v="47" actId="1076"/>
          <ac:spMkLst>
            <pc:docMk/>
            <pc:sldMk cId="613838462" sldId="2147376184"/>
            <ac:spMk id="7" creationId="{C982E620-39C3-64ED-BCA0-430D4611006C}"/>
          </ac:spMkLst>
        </pc:spChg>
        <pc:spChg chg="mod">
          <ac:chgData name="Shirley Andrea Bautista Castellanos" userId="a04475fc-30a1-4cb7-a478-7ea1daf93922" providerId="ADAL" clId="{1483F9E3-4526-4A1A-B3B9-2B9E1DD708AD}" dt="2026-06-30T14:01:35.319" v="38" actId="14100"/>
          <ac:spMkLst>
            <pc:docMk/>
            <pc:sldMk cId="613838462" sldId="2147376184"/>
            <ac:spMk id="11" creationId="{5EDC3CF9-89F4-4E0F-E3E2-7629B5DA2DC3}"/>
          </ac:spMkLst>
        </pc:spChg>
        <pc:spChg chg="mod">
          <ac:chgData name="Shirley Andrea Bautista Castellanos" userId="a04475fc-30a1-4cb7-a478-7ea1daf93922" providerId="ADAL" clId="{1483F9E3-4526-4A1A-B3B9-2B9E1DD708AD}" dt="2026-06-30T14:02:14.197" v="39" actId="1076"/>
          <ac:spMkLst>
            <pc:docMk/>
            <pc:sldMk cId="613838462" sldId="2147376184"/>
            <ac:spMk id="13" creationId="{39DDF6BE-0F0A-715A-234F-09D3F7211B4B}"/>
          </ac:spMkLst>
        </pc:spChg>
        <pc:spChg chg="mod">
          <ac:chgData name="Shirley Andrea Bautista Castellanos" userId="a04475fc-30a1-4cb7-a478-7ea1daf93922" providerId="ADAL" clId="{1483F9E3-4526-4A1A-B3B9-2B9E1DD708AD}" dt="2026-06-30T14:02:15.863" v="40" actId="1076"/>
          <ac:spMkLst>
            <pc:docMk/>
            <pc:sldMk cId="613838462" sldId="2147376184"/>
            <ac:spMk id="15" creationId="{49552808-DD1D-E21D-52FA-4A9881BC824A}"/>
          </ac:spMkLst>
        </pc:spChg>
        <pc:spChg chg="mod">
          <ac:chgData name="Shirley Andrea Bautista Castellanos" userId="a04475fc-30a1-4cb7-a478-7ea1daf93922" providerId="ADAL" clId="{1483F9E3-4526-4A1A-B3B9-2B9E1DD708AD}" dt="2026-06-30T14:02:17.918" v="41" actId="1076"/>
          <ac:spMkLst>
            <pc:docMk/>
            <pc:sldMk cId="613838462" sldId="2147376184"/>
            <ac:spMk id="17" creationId="{225EC96B-F138-7E9B-A305-9537D95DD515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19" creationId="{2ACFD270-CA6F-3E6D-487E-A50132C8C416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21" creationId="{234D9F34-CCD1-351E-C9E9-6F2E5D5D917B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23" creationId="{EDBF5156-BC7E-9031-825C-78B3BDAEC978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29" creationId="{2ED68EBA-5079-294F-DD8F-65EB8839433E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31" creationId="{D500500C-14E8-AB2D-A97B-FAB9EACE7723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35" creationId="{773C891A-0DD0-ACB7-A102-2D8AA4AD94B3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37" creationId="{066F49FF-E1BD-DF01-A1DE-17D4DADF1437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65" creationId="{36B2ED8A-1646-EC25-6CF2-86B45BF9D6E9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87" creationId="{CBA97D61-C6B6-353A-8C1F-05900087E5A0}"/>
          </ac:spMkLst>
        </pc:spChg>
        <pc:spChg chg="add">
          <ac:chgData name="Shirley Andrea Bautista Castellanos" userId="a04475fc-30a1-4cb7-a478-7ea1daf93922" providerId="ADAL" clId="{1483F9E3-4526-4A1A-B3B9-2B9E1DD708AD}" dt="2026-06-30T14:01:13.409" v="33" actId="22"/>
          <ac:spMkLst>
            <pc:docMk/>
            <pc:sldMk cId="613838462" sldId="2147376184"/>
            <ac:spMk id="97" creationId="{5D287DF0-B220-DF39-3CA2-BB0AA5806DAA}"/>
          </ac:spMkLst>
        </pc:spChg>
        <pc:picChg chg="mod">
          <ac:chgData name="Shirley Andrea Bautista Castellanos" userId="a04475fc-30a1-4cb7-a478-7ea1daf93922" providerId="ADAL" clId="{1483F9E3-4526-4A1A-B3B9-2B9E1DD708AD}" dt="2026-06-30T14:02:42.702" v="43" actId="14100"/>
          <ac:picMkLst>
            <pc:docMk/>
            <pc:sldMk cId="613838462" sldId="2147376184"/>
            <ac:picMk id="6" creationId="{0AD2BE52-0B82-D20D-4374-6792E1BBACC8}"/>
          </ac:picMkLst>
        </pc:picChg>
        <pc:picChg chg="mod">
          <ac:chgData name="Shirley Andrea Bautista Castellanos" userId="a04475fc-30a1-4cb7-a478-7ea1daf93922" providerId="ADAL" clId="{1483F9E3-4526-4A1A-B3B9-2B9E1DD708AD}" dt="2026-06-30T14:02:48.742" v="46" actId="1076"/>
          <ac:picMkLst>
            <pc:docMk/>
            <pc:sldMk cId="613838462" sldId="2147376184"/>
            <ac:picMk id="9" creationId="{E05D2E21-C889-69A0-B8D4-B8A2C643CEAE}"/>
          </ac:picMkLst>
        </pc:picChg>
      </pc:sldChg>
    </pc:docChg>
  </pc:docChgLst>
  <pc:docChgLst>
    <pc:chgData name="Shirley Andrea Bautista Castellanos" userId="a04475fc-30a1-4cb7-a478-7ea1daf93922" providerId="ADAL" clId="{D8E1BE10-96CF-5644-BDA7-83799E6E1CA2}"/>
    <pc:docChg chg="modSld">
      <pc:chgData name="Shirley Andrea Bautista Castellanos" userId="a04475fc-30a1-4cb7-a478-7ea1daf93922" providerId="ADAL" clId="{D8E1BE10-96CF-5644-BDA7-83799E6E1CA2}" dt="2026-07-01T22:00:03.125" v="204" actId="1076"/>
      <pc:docMkLst>
        <pc:docMk/>
      </pc:docMkLst>
      <pc:sldChg chg="addSp modSp mod">
        <pc:chgData name="Shirley Andrea Bautista Castellanos" userId="a04475fc-30a1-4cb7-a478-7ea1daf93922" providerId="ADAL" clId="{D8E1BE10-96CF-5644-BDA7-83799E6E1CA2}" dt="2026-07-01T22:00:03.125" v="204" actId="1076"/>
        <pc:sldMkLst>
          <pc:docMk/>
          <pc:sldMk cId="0" sldId="259"/>
        </pc:sldMkLst>
        <pc:spChg chg="add mod">
          <ac:chgData name="Shirley Andrea Bautista Castellanos" userId="a04475fc-30a1-4cb7-a478-7ea1daf93922" providerId="ADAL" clId="{D8E1BE10-96CF-5644-BDA7-83799E6E1CA2}" dt="2026-07-01T21:57:58.274" v="13" actId="1036"/>
          <ac:spMkLst>
            <pc:docMk/>
            <pc:sldMk cId="0" sldId="259"/>
            <ac:spMk id="5" creationId="{98DF6551-4C04-EC4A-6796-3FC0124D7D7F}"/>
          </ac:spMkLst>
        </pc:spChg>
        <pc:spChg chg="add mod">
          <ac:chgData name="Shirley Andrea Bautista Castellanos" userId="a04475fc-30a1-4cb7-a478-7ea1daf93922" providerId="ADAL" clId="{D8E1BE10-96CF-5644-BDA7-83799E6E1CA2}" dt="2026-07-01T21:57:58.274" v="13" actId="1036"/>
          <ac:spMkLst>
            <pc:docMk/>
            <pc:sldMk cId="0" sldId="259"/>
            <ac:spMk id="6" creationId="{C6D0EEEC-B838-F26B-E0F2-464E7BFAC0CA}"/>
          </ac:spMkLst>
        </pc:spChg>
        <pc:spChg chg="add mod">
          <ac:chgData name="Shirley Andrea Bautista Castellanos" userId="a04475fc-30a1-4cb7-a478-7ea1daf93922" providerId="ADAL" clId="{D8E1BE10-96CF-5644-BDA7-83799E6E1CA2}" dt="2026-07-01T21:59:40.250" v="173" actId="1037"/>
          <ac:spMkLst>
            <pc:docMk/>
            <pc:sldMk cId="0" sldId="259"/>
            <ac:spMk id="7" creationId="{1EA02A4C-FAE4-E02C-CF48-9670CB5A2E30}"/>
          </ac:spMkLst>
        </pc:spChg>
        <pc:spChg chg="add mod">
          <ac:chgData name="Shirley Andrea Bautista Castellanos" userId="a04475fc-30a1-4cb7-a478-7ea1daf93922" providerId="ADAL" clId="{D8E1BE10-96CF-5644-BDA7-83799E6E1CA2}" dt="2026-07-01T21:59:40.250" v="173" actId="1037"/>
          <ac:spMkLst>
            <pc:docMk/>
            <pc:sldMk cId="0" sldId="259"/>
            <ac:spMk id="8" creationId="{7230CA74-1EB6-E343-8C51-CAD83797335F}"/>
          </ac:spMkLst>
        </pc:spChg>
        <pc:spChg chg="add mod">
          <ac:chgData name="Shirley Andrea Bautista Castellanos" userId="a04475fc-30a1-4cb7-a478-7ea1daf93922" providerId="ADAL" clId="{D8E1BE10-96CF-5644-BDA7-83799E6E1CA2}" dt="2026-07-01T21:57:58.274" v="13" actId="1036"/>
          <ac:spMkLst>
            <pc:docMk/>
            <pc:sldMk cId="0" sldId="259"/>
            <ac:spMk id="9" creationId="{85A31CCF-886B-F556-D203-067A5C6DCC62}"/>
          </ac:spMkLst>
        </pc:spChg>
        <pc:spChg chg="add mod">
          <ac:chgData name="Shirley Andrea Bautista Castellanos" userId="a04475fc-30a1-4cb7-a478-7ea1daf93922" providerId="ADAL" clId="{D8E1BE10-96CF-5644-BDA7-83799E6E1CA2}" dt="2026-07-01T21:57:58.274" v="13" actId="1036"/>
          <ac:spMkLst>
            <pc:docMk/>
            <pc:sldMk cId="0" sldId="259"/>
            <ac:spMk id="10" creationId="{FE037DBE-D1C9-C4E3-11E2-120AC33864FA}"/>
          </ac:spMkLst>
        </pc:spChg>
        <pc:spChg chg="add mod">
          <ac:chgData name="Shirley Andrea Bautista Castellanos" userId="a04475fc-30a1-4cb7-a478-7ea1daf93922" providerId="ADAL" clId="{D8E1BE10-96CF-5644-BDA7-83799E6E1CA2}" dt="2026-07-01T21:57:58.274" v="13" actId="1036"/>
          <ac:spMkLst>
            <pc:docMk/>
            <pc:sldMk cId="0" sldId="259"/>
            <ac:spMk id="11" creationId="{2D9EECEF-7B6C-0BBD-4297-EA8CD0C30119}"/>
          </ac:spMkLst>
        </pc:spChg>
        <pc:spChg chg="add mod">
          <ac:chgData name="Shirley Andrea Bautista Castellanos" userId="a04475fc-30a1-4cb7-a478-7ea1daf93922" providerId="ADAL" clId="{D8E1BE10-96CF-5644-BDA7-83799E6E1CA2}" dt="2026-07-01T21:57:58.274" v="13" actId="1036"/>
          <ac:spMkLst>
            <pc:docMk/>
            <pc:sldMk cId="0" sldId="259"/>
            <ac:spMk id="12" creationId="{5DEE0E89-2A36-3B79-37B1-65C3EBAE22F9}"/>
          </ac:spMkLst>
        </pc:spChg>
        <pc:spChg chg="add mod">
          <ac:chgData name="Shirley Andrea Bautista Castellanos" userId="a04475fc-30a1-4cb7-a478-7ea1daf93922" providerId="ADAL" clId="{D8E1BE10-96CF-5644-BDA7-83799E6E1CA2}" dt="2026-07-01T21:57:58.274" v="13" actId="1036"/>
          <ac:spMkLst>
            <pc:docMk/>
            <pc:sldMk cId="0" sldId="259"/>
            <ac:spMk id="13" creationId="{5C010CFC-4AE9-8A54-2B30-AC86BD9713ED}"/>
          </ac:spMkLst>
        </pc:spChg>
        <pc:spChg chg="add mod">
          <ac:chgData name="Shirley Andrea Bautista Castellanos" userId="a04475fc-30a1-4cb7-a478-7ea1daf93922" providerId="ADAL" clId="{D8E1BE10-96CF-5644-BDA7-83799E6E1CA2}" dt="2026-07-01T21:59:40.250" v="173" actId="1037"/>
          <ac:spMkLst>
            <pc:docMk/>
            <pc:sldMk cId="0" sldId="259"/>
            <ac:spMk id="14" creationId="{D29DBB4E-D88E-D57D-FE4C-5185C4E94882}"/>
          </ac:spMkLst>
        </pc:spChg>
        <pc:spChg chg="add mod">
          <ac:chgData name="Shirley Andrea Bautista Castellanos" userId="a04475fc-30a1-4cb7-a478-7ea1daf93922" providerId="ADAL" clId="{D8E1BE10-96CF-5644-BDA7-83799E6E1CA2}" dt="2026-07-01T21:57:58.274" v="13" actId="1036"/>
          <ac:spMkLst>
            <pc:docMk/>
            <pc:sldMk cId="0" sldId="259"/>
            <ac:spMk id="15" creationId="{6174E7FC-982D-B912-D905-DDDD215DD5AA}"/>
          </ac:spMkLst>
        </pc:spChg>
        <pc:spChg chg="add mod">
          <ac:chgData name="Shirley Andrea Bautista Castellanos" userId="a04475fc-30a1-4cb7-a478-7ea1daf93922" providerId="ADAL" clId="{D8E1BE10-96CF-5644-BDA7-83799E6E1CA2}" dt="2026-07-01T21:59:51.039" v="203" actId="1038"/>
          <ac:spMkLst>
            <pc:docMk/>
            <pc:sldMk cId="0" sldId="259"/>
            <ac:spMk id="16" creationId="{C0963FFD-BCC7-425D-DDD7-83DB627B9302}"/>
          </ac:spMkLst>
        </pc:spChg>
        <pc:spChg chg="add mod">
          <ac:chgData name="Shirley Andrea Bautista Castellanos" userId="a04475fc-30a1-4cb7-a478-7ea1daf93922" providerId="ADAL" clId="{D8E1BE10-96CF-5644-BDA7-83799E6E1CA2}" dt="2026-07-01T21:59:51.039" v="203" actId="1038"/>
          <ac:spMkLst>
            <pc:docMk/>
            <pc:sldMk cId="0" sldId="259"/>
            <ac:spMk id="17" creationId="{B4C0F5E1-FCDD-3D66-41CE-9FDCD50731D1}"/>
          </ac:spMkLst>
        </pc:spChg>
        <pc:spChg chg="add mod">
          <ac:chgData name="Shirley Andrea Bautista Castellanos" userId="a04475fc-30a1-4cb7-a478-7ea1daf93922" providerId="ADAL" clId="{D8E1BE10-96CF-5644-BDA7-83799E6E1CA2}" dt="2026-07-01T21:59:51.039" v="203" actId="1038"/>
          <ac:spMkLst>
            <pc:docMk/>
            <pc:sldMk cId="0" sldId="259"/>
            <ac:spMk id="18" creationId="{D5A92BE2-34EE-9211-EEFD-E2D46CBD6B4B}"/>
          </ac:spMkLst>
        </pc:spChg>
        <pc:graphicFrameChg chg="mod">
          <ac:chgData name="Shirley Andrea Bautista Castellanos" userId="a04475fc-30a1-4cb7-a478-7ea1daf93922" providerId="ADAL" clId="{D8E1BE10-96CF-5644-BDA7-83799E6E1CA2}" dt="2026-07-01T22:00:03.125" v="204" actId="1076"/>
          <ac:graphicFrameMkLst>
            <pc:docMk/>
            <pc:sldMk cId="0" sldId="259"/>
            <ac:graphicFrameMk id="4" creationId="{9399F1DC-D8AE-C5C4-AB2E-4095FDE4421A}"/>
          </ac:graphicFrameMkLst>
        </pc:graphicFrameChg>
        <pc:cxnChg chg="add mod">
          <ac:chgData name="Shirley Andrea Bautista Castellanos" userId="a04475fc-30a1-4cb7-a478-7ea1daf93922" providerId="ADAL" clId="{D8E1BE10-96CF-5644-BDA7-83799E6E1CA2}" dt="2026-07-01T21:57:58.274" v="13" actId="1036"/>
          <ac:cxnSpMkLst>
            <pc:docMk/>
            <pc:sldMk cId="0" sldId="259"/>
            <ac:cxnSpMk id="19" creationId="{145EE520-229F-3085-F1D6-1DF205EF4F12}"/>
          </ac:cxnSpMkLst>
        </pc:cxn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F6E639-5195-4A00-8292-6A34C5286196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CD904BFB-B963-4FDF-9CAA-9E5648E5BF6A}">
      <dgm:prSet phldrT="[Texto]" phldr="0"/>
      <dgm:spPr/>
      <dgm:t>
        <a:bodyPr/>
        <a:lstStyle/>
        <a:p>
          <a:pPr algn="ctr" rtl="0">
            <a:lnSpc>
              <a:spcPct val="90000"/>
            </a:lnSpc>
          </a:pPr>
          <a:r>
            <a:rPr lang="es-ES" sz="1700" dirty="0">
              <a:latin typeface="Calibri"/>
              <a:ea typeface="Calibri"/>
              <a:cs typeface="Calibri"/>
            </a:rPr>
            <a:t>Subdirección de Programas</a:t>
          </a:r>
          <a:br>
            <a:rPr lang="es-ES" sz="1700" dirty="0">
              <a:latin typeface="Calibri"/>
              <a:ea typeface="Calibri"/>
              <a:cs typeface="Calibri"/>
            </a:rPr>
          </a:br>
          <a:r>
            <a:rPr lang="es-ES" sz="1700" b="1" dirty="0">
              <a:latin typeface="Calibri"/>
              <a:ea typeface="Calibri"/>
              <a:cs typeface="Calibri"/>
            </a:rPr>
            <a:t>(Diseña la estrategia)</a:t>
          </a:r>
          <a:endParaRPr lang="es-ES" sz="1700" b="1" dirty="0">
            <a:ea typeface="+mn-ea"/>
            <a:cs typeface="+mn-cs"/>
          </a:endParaRPr>
        </a:p>
      </dgm:t>
    </dgm:pt>
    <dgm:pt modelId="{8B315144-EBE9-4BD2-B21D-5B41F0D306D5}" type="parTrans" cxnId="{D670D185-F241-4236-905B-8384D383439A}">
      <dgm:prSet/>
      <dgm:spPr/>
      <dgm:t>
        <a:bodyPr/>
        <a:lstStyle/>
        <a:p>
          <a:endParaRPr lang="es-ES"/>
        </a:p>
      </dgm:t>
    </dgm:pt>
    <dgm:pt modelId="{A17B9844-131C-442B-87F8-A8CBCD443039}" type="sibTrans" cxnId="{D670D185-F241-4236-905B-8384D383439A}">
      <dgm:prSet/>
      <dgm:spPr/>
      <dgm:t>
        <a:bodyPr/>
        <a:lstStyle/>
        <a:p>
          <a:endParaRPr lang="es-ES"/>
        </a:p>
      </dgm:t>
    </dgm:pt>
    <dgm:pt modelId="{1E4701E1-14AB-4334-82E9-0892B3096EAF}">
      <dgm:prSet phldrT="[Texto]" phldr="0"/>
      <dgm:spPr/>
      <dgm:t>
        <a:bodyPr/>
        <a:lstStyle/>
        <a:p>
          <a:pPr algn="ctr" rtl="0">
            <a:lnSpc>
              <a:spcPct val="90000"/>
            </a:lnSpc>
          </a:pPr>
          <a:r>
            <a:rPr lang="es-CO" sz="1700" dirty="0">
              <a:latin typeface="Calibri"/>
              <a:ea typeface="Calibri"/>
              <a:cs typeface="Calibri"/>
            </a:rPr>
            <a:t>Subdirección de Desarrollo Empresarial​</a:t>
          </a:r>
        </a:p>
        <a:p>
          <a:pPr algn="ctr" rtl="0">
            <a:lnSpc>
              <a:spcPct val="90000"/>
            </a:lnSpc>
          </a:pPr>
          <a:r>
            <a:rPr lang="es-CO" sz="1700" b="1" dirty="0">
              <a:latin typeface="Calibri"/>
              <a:ea typeface="Calibri"/>
              <a:cs typeface="Calibri"/>
            </a:rPr>
            <a:t>(Asistir la Formulación y evaluación de proyectos</a:t>
          </a:r>
          <a:br>
            <a:rPr lang="en-US" sz="1700" b="1" dirty="0">
              <a:ea typeface="+mn-ea"/>
              <a:cs typeface="+mn-cs"/>
            </a:rPr>
          </a:br>
          <a:r>
            <a:rPr lang="es-CO" sz="1700" b="1" dirty="0">
              <a:latin typeface="Calibri"/>
              <a:ea typeface="Calibri"/>
              <a:cs typeface="Calibri"/>
            </a:rPr>
            <a:t>comp. Institucional)</a:t>
          </a:r>
        </a:p>
      </dgm:t>
    </dgm:pt>
    <dgm:pt modelId="{00C0C532-E00D-468E-A3F7-72142F207A02}" type="parTrans" cxnId="{DB15C80E-D657-433C-8DA9-F88E119AFF41}">
      <dgm:prSet/>
      <dgm:spPr/>
      <dgm:t>
        <a:bodyPr/>
        <a:lstStyle/>
        <a:p>
          <a:endParaRPr lang="es-ES"/>
        </a:p>
      </dgm:t>
    </dgm:pt>
    <dgm:pt modelId="{F270E7C1-18B3-4543-89E4-3285343ED027}" type="sibTrans" cxnId="{DB15C80E-D657-433C-8DA9-F88E119AFF41}">
      <dgm:prSet/>
      <dgm:spPr/>
      <dgm:t>
        <a:bodyPr/>
        <a:lstStyle/>
        <a:p>
          <a:endParaRPr lang="es-ES"/>
        </a:p>
      </dgm:t>
    </dgm:pt>
    <dgm:pt modelId="{A75DB4E2-059E-4A79-83D9-3F60C47B90B1}">
      <dgm:prSet phldrT="[Texto]" phldr="0"/>
      <dgm:spPr/>
      <dgm:t>
        <a:bodyPr/>
        <a:lstStyle/>
        <a:p>
          <a:pPr algn="ctr" rtl="0">
            <a:lnSpc>
              <a:spcPct val="90000"/>
            </a:lnSpc>
          </a:pPr>
          <a:r>
            <a:rPr lang="es-CO" sz="1700" dirty="0">
              <a:latin typeface="Calibri"/>
              <a:ea typeface="Calibri"/>
              <a:cs typeface="Calibri"/>
            </a:rPr>
            <a:t>subdirección de Proyectos</a:t>
          </a:r>
          <a:br>
            <a:rPr lang="es-CO" sz="1700" dirty="0">
              <a:latin typeface="Calibri"/>
              <a:ea typeface="Calibri"/>
              <a:cs typeface="Calibri"/>
            </a:rPr>
          </a:br>
          <a:r>
            <a:rPr lang="es-CO" sz="1700" dirty="0">
              <a:latin typeface="Calibri"/>
              <a:ea typeface="Calibri"/>
              <a:cs typeface="Calibri"/>
            </a:rPr>
            <a:t>Asistencia técnica</a:t>
          </a:r>
          <a:br>
            <a:rPr lang="es-CO" sz="1700" dirty="0">
              <a:latin typeface="Calibri"/>
              <a:ea typeface="Calibri"/>
              <a:cs typeface="Calibri"/>
            </a:rPr>
          </a:br>
          <a:r>
            <a:rPr lang="es-CO" sz="1700" dirty="0">
              <a:latin typeface="Calibri"/>
              <a:ea typeface="Calibri"/>
              <a:cs typeface="Calibri"/>
            </a:rPr>
            <a:t>(</a:t>
          </a:r>
          <a:r>
            <a:rPr lang="es-CO" sz="1700" b="1" dirty="0">
              <a:latin typeface="Calibri"/>
              <a:ea typeface="Calibri"/>
              <a:cs typeface="Calibri"/>
            </a:rPr>
            <a:t>Asistir la Formulación y evaluación de proyectos</a:t>
          </a:r>
          <a:br>
            <a:rPr lang="en-US" sz="1700" b="1" dirty="0">
              <a:ea typeface="+mn-ea"/>
              <a:cs typeface="+mn-cs"/>
            </a:rPr>
          </a:br>
          <a:r>
            <a:rPr lang="es-CO" sz="1700" b="1" dirty="0" err="1">
              <a:latin typeface="Calibri"/>
              <a:ea typeface="Calibri"/>
              <a:cs typeface="Calibri"/>
            </a:rPr>
            <a:t>comp.</a:t>
          </a:r>
          <a:r>
            <a:rPr lang="es-CO" sz="1700" b="1" dirty="0">
              <a:latin typeface="Calibri"/>
              <a:ea typeface="Calibri"/>
              <a:cs typeface="Calibri"/>
            </a:rPr>
            <a:t> Técnico)</a:t>
          </a:r>
          <a:endParaRPr lang="es-ES" sz="1700" b="1" dirty="0">
            <a:latin typeface="Calibri"/>
            <a:ea typeface="Calibri"/>
            <a:cs typeface="Calibri"/>
          </a:endParaRPr>
        </a:p>
      </dgm:t>
    </dgm:pt>
    <dgm:pt modelId="{8AE7C834-5147-49A0-97C6-5AAF091B7622}" type="parTrans" cxnId="{4A3A3320-F5BA-4CDE-B66B-F2D69EA797D6}">
      <dgm:prSet/>
      <dgm:spPr/>
      <dgm:t>
        <a:bodyPr/>
        <a:lstStyle/>
        <a:p>
          <a:endParaRPr lang="es-CO"/>
        </a:p>
      </dgm:t>
    </dgm:pt>
    <dgm:pt modelId="{685047AF-06B9-4915-9C7A-72C68F72FAC6}" type="sibTrans" cxnId="{4A3A3320-F5BA-4CDE-B66B-F2D69EA797D6}">
      <dgm:prSet/>
      <dgm:spPr/>
      <dgm:t>
        <a:bodyPr/>
        <a:lstStyle/>
        <a:p>
          <a:endParaRPr lang="es-CO"/>
        </a:p>
      </dgm:t>
    </dgm:pt>
    <dgm:pt modelId="{0717939E-E6A4-4CCE-8C16-47420EDC393F}" type="pres">
      <dgm:prSet presAssocID="{DDF6E639-5195-4A00-8292-6A34C528619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23DFD4E-F0E6-4140-99F4-F17537A0E048}" type="pres">
      <dgm:prSet presAssocID="{CD904BFB-B963-4FDF-9CAA-9E5648E5BF6A}" presName="hierRoot1" presStyleCnt="0"/>
      <dgm:spPr/>
    </dgm:pt>
    <dgm:pt modelId="{9CEB7E56-7E73-4A30-83C8-C23DB521D510}" type="pres">
      <dgm:prSet presAssocID="{CD904BFB-B963-4FDF-9CAA-9E5648E5BF6A}" presName="composite" presStyleCnt="0"/>
      <dgm:spPr/>
    </dgm:pt>
    <dgm:pt modelId="{69EC4631-1E28-44D0-A51D-E9CF87552D2E}" type="pres">
      <dgm:prSet presAssocID="{CD904BFB-B963-4FDF-9CAA-9E5648E5BF6A}" presName="background" presStyleLbl="node0" presStyleIdx="0" presStyleCnt="1"/>
      <dgm:spPr/>
    </dgm:pt>
    <dgm:pt modelId="{D49183EC-9F09-45F5-A7C5-FA205E0091A8}" type="pres">
      <dgm:prSet presAssocID="{CD904BFB-B963-4FDF-9CAA-9E5648E5BF6A}" presName="text" presStyleLbl="fgAcc0" presStyleIdx="0" presStyleCnt="1">
        <dgm:presLayoutVars>
          <dgm:chPref val="3"/>
        </dgm:presLayoutVars>
      </dgm:prSet>
      <dgm:spPr/>
    </dgm:pt>
    <dgm:pt modelId="{4ACADC34-43AC-4E4B-B058-741EC6E5E84A}" type="pres">
      <dgm:prSet presAssocID="{CD904BFB-B963-4FDF-9CAA-9E5648E5BF6A}" presName="hierChild2" presStyleCnt="0"/>
      <dgm:spPr/>
    </dgm:pt>
    <dgm:pt modelId="{BE9ED928-031C-4E5D-825A-7BC09985F88B}" type="pres">
      <dgm:prSet presAssocID="{8AE7C834-5147-49A0-97C6-5AAF091B7622}" presName="Name10" presStyleLbl="parChTrans1D2" presStyleIdx="0" presStyleCnt="2"/>
      <dgm:spPr/>
    </dgm:pt>
    <dgm:pt modelId="{D676066F-7549-4BEF-85D7-8B94ADD1ED35}" type="pres">
      <dgm:prSet presAssocID="{A75DB4E2-059E-4A79-83D9-3F60C47B90B1}" presName="hierRoot2" presStyleCnt="0"/>
      <dgm:spPr/>
    </dgm:pt>
    <dgm:pt modelId="{9FBDD198-37D3-4460-BB13-8CBCB3E92725}" type="pres">
      <dgm:prSet presAssocID="{A75DB4E2-059E-4A79-83D9-3F60C47B90B1}" presName="composite2" presStyleCnt="0"/>
      <dgm:spPr/>
    </dgm:pt>
    <dgm:pt modelId="{FEEBF55D-FDEF-40D0-9487-5D2F2FA44888}" type="pres">
      <dgm:prSet presAssocID="{A75DB4E2-059E-4A79-83D9-3F60C47B90B1}" presName="background2" presStyleLbl="node2" presStyleIdx="0" presStyleCnt="2"/>
      <dgm:spPr/>
    </dgm:pt>
    <dgm:pt modelId="{42CDFE6E-9696-4D24-9FCE-8F13832E9C22}" type="pres">
      <dgm:prSet presAssocID="{A75DB4E2-059E-4A79-83D9-3F60C47B90B1}" presName="text2" presStyleLbl="fgAcc2" presStyleIdx="0" presStyleCnt="2">
        <dgm:presLayoutVars>
          <dgm:chPref val="3"/>
        </dgm:presLayoutVars>
      </dgm:prSet>
      <dgm:spPr/>
    </dgm:pt>
    <dgm:pt modelId="{6A28242D-7E76-4E9C-A7D2-418C4A79B1FE}" type="pres">
      <dgm:prSet presAssocID="{A75DB4E2-059E-4A79-83D9-3F60C47B90B1}" presName="hierChild3" presStyleCnt="0"/>
      <dgm:spPr/>
    </dgm:pt>
    <dgm:pt modelId="{11A98F59-2A52-4B04-A491-7883858A9E09}" type="pres">
      <dgm:prSet presAssocID="{00C0C532-E00D-468E-A3F7-72142F207A02}" presName="Name10" presStyleLbl="parChTrans1D2" presStyleIdx="1" presStyleCnt="2"/>
      <dgm:spPr/>
    </dgm:pt>
    <dgm:pt modelId="{237EC8C5-0DBF-4EA4-A02E-2B1C470C03F6}" type="pres">
      <dgm:prSet presAssocID="{1E4701E1-14AB-4334-82E9-0892B3096EAF}" presName="hierRoot2" presStyleCnt="0"/>
      <dgm:spPr/>
    </dgm:pt>
    <dgm:pt modelId="{BF3793E4-404F-4C81-BEEE-0612B21917A6}" type="pres">
      <dgm:prSet presAssocID="{1E4701E1-14AB-4334-82E9-0892B3096EAF}" presName="composite2" presStyleCnt="0"/>
      <dgm:spPr/>
    </dgm:pt>
    <dgm:pt modelId="{D6A99125-A765-4572-B8CD-9F0DF82EEA9C}" type="pres">
      <dgm:prSet presAssocID="{1E4701E1-14AB-4334-82E9-0892B3096EAF}" presName="background2" presStyleLbl="node2" presStyleIdx="1" presStyleCnt="2"/>
      <dgm:spPr/>
    </dgm:pt>
    <dgm:pt modelId="{0722B7FB-CCFB-4005-9FBE-1A821FF903F9}" type="pres">
      <dgm:prSet presAssocID="{1E4701E1-14AB-4334-82E9-0892B3096EAF}" presName="text2" presStyleLbl="fgAcc2" presStyleIdx="1" presStyleCnt="2">
        <dgm:presLayoutVars>
          <dgm:chPref val="3"/>
        </dgm:presLayoutVars>
      </dgm:prSet>
      <dgm:spPr/>
    </dgm:pt>
    <dgm:pt modelId="{2C346F80-D184-439A-A967-7E8EA74F7AAE}" type="pres">
      <dgm:prSet presAssocID="{1E4701E1-14AB-4334-82E9-0892B3096EAF}" presName="hierChild3" presStyleCnt="0"/>
      <dgm:spPr/>
    </dgm:pt>
  </dgm:ptLst>
  <dgm:cxnLst>
    <dgm:cxn modelId="{71EFE307-C002-4505-B178-677A5FEA0951}" type="presOf" srcId="{8AE7C834-5147-49A0-97C6-5AAF091B7622}" destId="{BE9ED928-031C-4E5D-825A-7BC09985F88B}" srcOrd="0" destOrd="0" presId="urn:microsoft.com/office/officeart/2005/8/layout/hierarchy1"/>
    <dgm:cxn modelId="{DB15C80E-D657-433C-8DA9-F88E119AFF41}" srcId="{CD904BFB-B963-4FDF-9CAA-9E5648E5BF6A}" destId="{1E4701E1-14AB-4334-82E9-0892B3096EAF}" srcOrd="1" destOrd="0" parTransId="{00C0C532-E00D-468E-A3F7-72142F207A02}" sibTransId="{F270E7C1-18B3-4543-89E4-3285343ED027}"/>
    <dgm:cxn modelId="{4A3A3320-F5BA-4CDE-B66B-F2D69EA797D6}" srcId="{CD904BFB-B963-4FDF-9CAA-9E5648E5BF6A}" destId="{A75DB4E2-059E-4A79-83D9-3F60C47B90B1}" srcOrd="0" destOrd="0" parTransId="{8AE7C834-5147-49A0-97C6-5AAF091B7622}" sibTransId="{685047AF-06B9-4915-9C7A-72C68F72FAC6}"/>
    <dgm:cxn modelId="{B8728B65-C84D-4D61-A79A-4459D5121AEB}" type="presOf" srcId="{DDF6E639-5195-4A00-8292-6A34C5286196}" destId="{0717939E-E6A4-4CCE-8C16-47420EDC393F}" srcOrd="0" destOrd="0" presId="urn:microsoft.com/office/officeart/2005/8/layout/hierarchy1"/>
    <dgm:cxn modelId="{6E1AAF83-52BA-4482-8C96-545A63406B12}" type="presOf" srcId="{00C0C532-E00D-468E-A3F7-72142F207A02}" destId="{11A98F59-2A52-4B04-A491-7883858A9E09}" srcOrd="0" destOrd="0" presId="urn:microsoft.com/office/officeart/2005/8/layout/hierarchy1"/>
    <dgm:cxn modelId="{D670D185-F241-4236-905B-8384D383439A}" srcId="{DDF6E639-5195-4A00-8292-6A34C5286196}" destId="{CD904BFB-B963-4FDF-9CAA-9E5648E5BF6A}" srcOrd="0" destOrd="0" parTransId="{8B315144-EBE9-4BD2-B21D-5B41F0D306D5}" sibTransId="{A17B9844-131C-442B-87F8-A8CBCD443039}"/>
    <dgm:cxn modelId="{AA3039D4-64A2-4143-81C4-38C25EE57637}" type="presOf" srcId="{A75DB4E2-059E-4A79-83D9-3F60C47B90B1}" destId="{42CDFE6E-9696-4D24-9FCE-8F13832E9C22}" srcOrd="0" destOrd="0" presId="urn:microsoft.com/office/officeart/2005/8/layout/hierarchy1"/>
    <dgm:cxn modelId="{E32A68EC-0DEB-41B1-B54F-E552DB937779}" type="presOf" srcId="{CD904BFB-B963-4FDF-9CAA-9E5648E5BF6A}" destId="{D49183EC-9F09-45F5-A7C5-FA205E0091A8}" srcOrd="0" destOrd="0" presId="urn:microsoft.com/office/officeart/2005/8/layout/hierarchy1"/>
    <dgm:cxn modelId="{2138CDF5-7AF7-404B-A788-004D5C2268DB}" type="presOf" srcId="{1E4701E1-14AB-4334-82E9-0892B3096EAF}" destId="{0722B7FB-CCFB-4005-9FBE-1A821FF903F9}" srcOrd="0" destOrd="0" presId="urn:microsoft.com/office/officeart/2005/8/layout/hierarchy1"/>
    <dgm:cxn modelId="{21B95C47-2020-445B-BAF6-59EA5B674BC7}" type="presParOf" srcId="{0717939E-E6A4-4CCE-8C16-47420EDC393F}" destId="{023DFD4E-F0E6-4140-99F4-F17537A0E048}" srcOrd="0" destOrd="0" presId="urn:microsoft.com/office/officeart/2005/8/layout/hierarchy1"/>
    <dgm:cxn modelId="{E4DF0A70-77CE-4ED2-B03C-4D0BE7C8C0E5}" type="presParOf" srcId="{023DFD4E-F0E6-4140-99F4-F17537A0E048}" destId="{9CEB7E56-7E73-4A30-83C8-C23DB521D510}" srcOrd="0" destOrd="0" presId="urn:microsoft.com/office/officeart/2005/8/layout/hierarchy1"/>
    <dgm:cxn modelId="{B776F8D2-6EC4-4BC1-9422-DA06700C1C6E}" type="presParOf" srcId="{9CEB7E56-7E73-4A30-83C8-C23DB521D510}" destId="{69EC4631-1E28-44D0-A51D-E9CF87552D2E}" srcOrd="0" destOrd="0" presId="urn:microsoft.com/office/officeart/2005/8/layout/hierarchy1"/>
    <dgm:cxn modelId="{1CCDE3B2-C335-4F37-B154-604C515E564F}" type="presParOf" srcId="{9CEB7E56-7E73-4A30-83C8-C23DB521D510}" destId="{D49183EC-9F09-45F5-A7C5-FA205E0091A8}" srcOrd="1" destOrd="0" presId="urn:microsoft.com/office/officeart/2005/8/layout/hierarchy1"/>
    <dgm:cxn modelId="{82071F36-7DDE-425C-8D71-D77F4A8DA9F2}" type="presParOf" srcId="{023DFD4E-F0E6-4140-99F4-F17537A0E048}" destId="{4ACADC34-43AC-4E4B-B058-741EC6E5E84A}" srcOrd="1" destOrd="0" presId="urn:microsoft.com/office/officeart/2005/8/layout/hierarchy1"/>
    <dgm:cxn modelId="{55EAF21C-AB5C-470B-AB48-1BB7CB2BF072}" type="presParOf" srcId="{4ACADC34-43AC-4E4B-B058-741EC6E5E84A}" destId="{BE9ED928-031C-4E5D-825A-7BC09985F88B}" srcOrd="0" destOrd="0" presId="urn:microsoft.com/office/officeart/2005/8/layout/hierarchy1"/>
    <dgm:cxn modelId="{E7570F3A-16A8-4602-A06F-742824E69DD0}" type="presParOf" srcId="{4ACADC34-43AC-4E4B-B058-741EC6E5E84A}" destId="{D676066F-7549-4BEF-85D7-8B94ADD1ED35}" srcOrd="1" destOrd="0" presId="urn:microsoft.com/office/officeart/2005/8/layout/hierarchy1"/>
    <dgm:cxn modelId="{073D47B3-8F44-4327-95A0-CF05813E0456}" type="presParOf" srcId="{D676066F-7549-4BEF-85D7-8B94ADD1ED35}" destId="{9FBDD198-37D3-4460-BB13-8CBCB3E92725}" srcOrd="0" destOrd="0" presId="urn:microsoft.com/office/officeart/2005/8/layout/hierarchy1"/>
    <dgm:cxn modelId="{71A8CB79-EA4A-4321-95A2-4C7159F0931B}" type="presParOf" srcId="{9FBDD198-37D3-4460-BB13-8CBCB3E92725}" destId="{FEEBF55D-FDEF-40D0-9487-5D2F2FA44888}" srcOrd="0" destOrd="0" presId="urn:microsoft.com/office/officeart/2005/8/layout/hierarchy1"/>
    <dgm:cxn modelId="{67E0B8AA-0F33-431B-B224-52AECFF54F72}" type="presParOf" srcId="{9FBDD198-37D3-4460-BB13-8CBCB3E92725}" destId="{42CDFE6E-9696-4D24-9FCE-8F13832E9C22}" srcOrd="1" destOrd="0" presId="urn:microsoft.com/office/officeart/2005/8/layout/hierarchy1"/>
    <dgm:cxn modelId="{A72F85CC-1307-4B95-8900-40778C54BA1F}" type="presParOf" srcId="{D676066F-7549-4BEF-85D7-8B94ADD1ED35}" destId="{6A28242D-7E76-4E9C-A7D2-418C4A79B1FE}" srcOrd="1" destOrd="0" presId="urn:microsoft.com/office/officeart/2005/8/layout/hierarchy1"/>
    <dgm:cxn modelId="{5ACB6CA8-6FAA-43A0-8736-0CF90488E589}" type="presParOf" srcId="{4ACADC34-43AC-4E4B-B058-741EC6E5E84A}" destId="{11A98F59-2A52-4B04-A491-7883858A9E09}" srcOrd="2" destOrd="0" presId="urn:microsoft.com/office/officeart/2005/8/layout/hierarchy1"/>
    <dgm:cxn modelId="{F0936E11-0324-46EC-AF1E-11ADEA828246}" type="presParOf" srcId="{4ACADC34-43AC-4E4B-B058-741EC6E5E84A}" destId="{237EC8C5-0DBF-4EA4-A02E-2B1C470C03F6}" srcOrd="3" destOrd="0" presId="urn:microsoft.com/office/officeart/2005/8/layout/hierarchy1"/>
    <dgm:cxn modelId="{4898E67B-FF9B-47F2-99B7-31976E913346}" type="presParOf" srcId="{237EC8C5-0DBF-4EA4-A02E-2B1C470C03F6}" destId="{BF3793E4-404F-4C81-BEEE-0612B21917A6}" srcOrd="0" destOrd="0" presId="urn:microsoft.com/office/officeart/2005/8/layout/hierarchy1"/>
    <dgm:cxn modelId="{2C37CFFC-7C36-4426-AEB3-C8EDB62D3BA8}" type="presParOf" srcId="{BF3793E4-404F-4C81-BEEE-0612B21917A6}" destId="{D6A99125-A765-4572-B8CD-9F0DF82EEA9C}" srcOrd="0" destOrd="0" presId="urn:microsoft.com/office/officeart/2005/8/layout/hierarchy1"/>
    <dgm:cxn modelId="{5D1C8AB7-68E2-4DEB-AE38-934C1BCBA59E}" type="presParOf" srcId="{BF3793E4-404F-4C81-BEEE-0612B21917A6}" destId="{0722B7FB-CCFB-4005-9FBE-1A821FF903F9}" srcOrd="1" destOrd="0" presId="urn:microsoft.com/office/officeart/2005/8/layout/hierarchy1"/>
    <dgm:cxn modelId="{F7F9087D-B0C3-413E-8F23-99F7266307F9}" type="presParOf" srcId="{237EC8C5-0DBF-4EA4-A02E-2B1C470C03F6}" destId="{2C346F80-D184-439A-A967-7E8EA74F7AA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46DBF7-E701-4987-99CE-3825261B3B53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599B236-1664-46E5-9397-F94691A1FAEC}">
      <dgm:prSet phldrT="[Texto]" phldr="0"/>
      <dgm:spPr/>
      <dgm:t>
        <a:bodyPr/>
        <a:lstStyle/>
        <a:p>
          <a:pPr algn="l" rtl="0"/>
          <a:r>
            <a:rPr lang="es-ES" dirty="0"/>
            <a:t>Fase 1. </a:t>
          </a:r>
          <a:r>
            <a:rPr lang="es-ES" dirty="0">
              <a:latin typeface="Calibri"/>
            </a:rPr>
            <a:t>Diagnóstico:</a:t>
          </a:r>
          <a:br>
            <a:rPr lang="es-ES" sz="1800" dirty="0">
              <a:latin typeface="Calibri"/>
            </a:rPr>
          </a:br>
          <a:r>
            <a:rPr lang="es-ES" sz="1800" dirty="0">
              <a:latin typeface="Calibri"/>
            </a:rPr>
            <a:t>-  Levantar</a:t>
          </a:r>
          <a:r>
            <a:rPr lang="es-ES" sz="1800" dirty="0"/>
            <a:t> información institucional</a:t>
          </a:r>
          <a:r>
            <a:rPr lang="es-ES" sz="1800" dirty="0">
              <a:latin typeface="Calibri"/>
            </a:rPr>
            <a:t>.</a:t>
          </a:r>
          <a:br>
            <a:rPr lang="es-ES" sz="1800" dirty="0">
              <a:latin typeface="Calibri"/>
            </a:rPr>
          </a:br>
          <a:r>
            <a:rPr lang="es-ES" sz="1800" dirty="0">
              <a:latin typeface="Calibri"/>
            </a:rPr>
            <a:t>- </a:t>
          </a:r>
          <a:r>
            <a:rPr lang="es-ES" sz="1800" dirty="0"/>
            <a:t>Identificar necesidades de fortalecimiento.</a:t>
          </a:r>
          <a:br>
            <a:rPr lang="es-ES" sz="1800" dirty="0">
              <a:latin typeface="Calibri"/>
            </a:rPr>
          </a:br>
          <a:r>
            <a:rPr lang="es-ES" sz="1800" dirty="0">
              <a:latin typeface="Calibri"/>
            </a:rPr>
            <a:t>- </a:t>
          </a:r>
          <a:r>
            <a:rPr lang="es-ES" sz="1800" dirty="0"/>
            <a:t>Caracterizar el banco de proyectos existente.</a:t>
          </a:r>
          <a:br>
            <a:rPr lang="en-US" dirty="0"/>
          </a:br>
          <a:r>
            <a:rPr lang="es-ES" sz="1800" dirty="0">
              <a:latin typeface="Calibri"/>
            </a:rPr>
            <a:t>- </a:t>
          </a:r>
          <a:r>
            <a:rPr lang="es-ES" sz="1800" dirty="0"/>
            <a:t>Analizar brechas técnicas.</a:t>
          </a:r>
          <a:endParaRPr lang="es-ES" sz="1800" dirty="0">
            <a:latin typeface="Calibri"/>
          </a:endParaRPr>
        </a:p>
      </dgm:t>
    </dgm:pt>
    <dgm:pt modelId="{3CDFFC91-9709-40BB-8BEA-130D47AD7F9B}" type="parTrans" cxnId="{3FF59B30-6E17-46AE-9AC7-211BD870A69B}">
      <dgm:prSet/>
      <dgm:spPr/>
      <dgm:t>
        <a:bodyPr/>
        <a:lstStyle/>
        <a:p>
          <a:endParaRPr lang="es-CO"/>
        </a:p>
      </dgm:t>
    </dgm:pt>
    <dgm:pt modelId="{8EE1950A-CBA0-4566-B5C2-5829DCCA33B4}" type="sibTrans" cxnId="{3FF59B30-6E17-46AE-9AC7-211BD870A69B}">
      <dgm:prSet/>
      <dgm:spPr/>
      <dgm:t>
        <a:bodyPr/>
        <a:lstStyle/>
        <a:p>
          <a:endParaRPr lang="es-CO"/>
        </a:p>
      </dgm:t>
    </dgm:pt>
    <dgm:pt modelId="{544A4C0A-DDAF-48CC-A1CD-61C515E6A824}">
      <dgm:prSet phldrT="[Texto]" phldr="0"/>
      <dgm:spPr/>
      <dgm:t>
        <a:bodyPr/>
        <a:lstStyle/>
        <a:p>
          <a:pPr algn="l" rtl="0"/>
          <a:r>
            <a:rPr lang="es-ES" dirty="0"/>
            <a:t>Fase 2. </a:t>
          </a:r>
          <a:r>
            <a:rPr lang="es-ES" dirty="0">
              <a:latin typeface="Calibri"/>
            </a:rPr>
            <a:t>Priorización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Definir</a:t>
          </a:r>
          <a:r>
            <a:rPr lang="es-ES" dirty="0"/>
            <a:t> criterios de selección.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Clasificar municipios.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Establecer niveles de acompañamiento (alto, medio o básico).</a:t>
          </a:r>
          <a:endParaRPr lang="es-ES" dirty="0">
            <a:latin typeface="Calibri"/>
          </a:endParaRPr>
        </a:p>
      </dgm:t>
    </dgm:pt>
    <dgm:pt modelId="{0580246B-C025-409A-B638-130CB7ABB802}" type="parTrans" cxnId="{DDBDD5B3-6E69-450C-9361-FAD5DF2BD813}">
      <dgm:prSet/>
      <dgm:spPr/>
      <dgm:t>
        <a:bodyPr/>
        <a:lstStyle/>
        <a:p>
          <a:endParaRPr lang="es-CO"/>
        </a:p>
      </dgm:t>
    </dgm:pt>
    <dgm:pt modelId="{60771F2B-31F4-4E96-BF18-BBFA8418BFB5}" type="sibTrans" cxnId="{DDBDD5B3-6E69-450C-9361-FAD5DF2BD813}">
      <dgm:prSet/>
      <dgm:spPr/>
      <dgm:t>
        <a:bodyPr/>
        <a:lstStyle/>
        <a:p>
          <a:endParaRPr lang="es-CO"/>
        </a:p>
      </dgm:t>
    </dgm:pt>
    <dgm:pt modelId="{8CD2D969-BF1F-426D-A211-CBFB0A149CB8}">
      <dgm:prSet phldrT="[Texto]" phldr="0"/>
      <dgm:spPr/>
      <dgm:t>
        <a:bodyPr/>
        <a:lstStyle/>
        <a:p>
          <a:pPr algn="l" rtl="0"/>
          <a:r>
            <a:rPr lang="es-ES" dirty="0"/>
            <a:t>Fase 3. </a:t>
          </a:r>
          <a:r>
            <a:rPr lang="es-ES" dirty="0">
              <a:latin typeface="Calibri"/>
            </a:rPr>
            <a:t>Diseño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Definir</a:t>
          </a:r>
          <a:r>
            <a:rPr lang="es-ES" dirty="0"/>
            <a:t> portafolio de asistencias técnicas.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Elaborar protocolos e instrumentos.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Diseñar cronograma y metas.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Definir indicadores.</a:t>
          </a:r>
          <a:endParaRPr lang="es-ES" dirty="0">
            <a:latin typeface="Calibri"/>
          </a:endParaRPr>
        </a:p>
      </dgm:t>
    </dgm:pt>
    <dgm:pt modelId="{DE5CB74A-887F-4D3F-9056-146F97E0318D}" type="parTrans" cxnId="{5D33FA37-BBD6-4F17-896F-21A3604E287A}">
      <dgm:prSet/>
      <dgm:spPr/>
      <dgm:t>
        <a:bodyPr/>
        <a:lstStyle/>
        <a:p>
          <a:endParaRPr lang="es-CO"/>
        </a:p>
      </dgm:t>
    </dgm:pt>
    <dgm:pt modelId="{F7068AAA-D179-4003-A34B-5BA37E8AA3CB}" type="sibTrans" cxnId="{5D33FA37-BBD6-4F17-896F-21A3604E287A}">
      <dgm:prSet/>
      <dgm:spPr/>
      <dgm:t>
        <a:bodyPr/>
        <a:lstStyle/>
        <a:p>
          <a:endParaRPr lang="es-CO"/>
        </a:p>
      </dgm:t>
    </dgm:pt>
    <dgm:pt modelId="{0E26AE61-F12D-4F40-8580-361B68B95AA6}">
      <dgm:prSet phldrT="[Texto]" phldr="0"/>
      <dgm:spPr/>
      <dgm:t>
        <a:bodyPr/>
        <a:lstStyle/>
        <a:p>
          <a:pPr algn="l" rtl="0"/>
          <a:r>
            <a:rPr lang="es-ES" dirty="0"/>
            <a:t>Fase 4. </a:t>
          </a:r>
          <a:r>
            <a:rPr lang="es-ES" dirty="0">
              <a:latin typeface="Calibri"/>
            </a:rPr>
            <a:t>Implementación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Capacitación</a:t>
          </a:r>
          <a:r>
            <a:rPr lang="es-ES" dirty="0"/>
            <a:t>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Mesas técnicas.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Acompañamiento en formulación.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Apoyo durante la radicación.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Asesoría durante la evaluación.</a:t>
          </a:r>
          <a:endParaRPr lang="es-ES" dirty="0">
            <a:latin typeface="Calibri"/>
          </a:endParaRPr>
        </a:p>
      </dgm:t>
    </dgm:pt>
    <dgm:pt modelId="{516DCBBD-7628-4E7D-B24E-73466E50A1BE}" type="parTrans" cxnId="{FBF01729-DA37-4DB4-B7AB-4DC9106AE61C}">
      <dgm:prSet/>
      <dgm:spPr/>
      <dgm:t>
        <a:bodyPr/>
        <a:lstStyle/>
        <a:p>
          <a:endParaRPr lang="es-CO"/>
        </a:p>
      </dgm:t>
    </dgm:pt>
    <dgm:pt modelId="{12A98C75-C895-4CFB-B51A-B704A403E82B}" type="sibTrans" cxnId="{FBF01729-DA37-4DB4-B7AB-4DC9106AE61C}">
      <dgm:prSet/>
      <dgm:spPr/>
      <dgm:t>
        <a:bodyPr/>
        <a:lstStyle/>
        <a:p>
          <a:endParaRPr lang="es-CO"/>
        </a:p>
      </dgm:t>
    </dgm:pt>
    <dgm:pt modelId="{D28DDCBA-0CC8-4079-A31E-D5DA14AE6F2A}">
      <dgm:prSet phldrT="[Texto]" phldr="0"/>
      <dgm:spPr/>
      <dgm:t>
        <a:bodyPr/>
        <a:lstStyle/>
        <a:p>
          <a:pPr algn="l" rtl="0"/>
          <a:r>
            <a:rPr lang="es-ES" dirty="0"/>
            <a:t>Fase 5. </a:t>
          </a:r>
          <a:r>
            <a:rPr lang="es-ES" dirty="0">
              <a:latin typeface="Calibri"/>
            </a:rPr>
            <a:t>Seguimiento</a:t>
          </a:r>
          <a:br>
            <a:rPr lang="en-US" dirty="0"/>
          </a:br>
          <a:r>
            <a:rPr lang="es-ES" dirty="0">
              <a:latin typeface="Calibri"/>
            </a:rPr>
            <a:t>-  Verificar</a:t>
          </a:r>
          <a:r>
            <a:rPr lang="es-ES" dirty="0"/>
            <a:t> cumplimiento de actividades.</a:t>
          </a:r>
          <a:br>
            <a:rPr lang="en-US" dirty="0"/>
          </a:br>
          <a:r>
            <a:rPr lang="es-ES" dirty="0">
              <a:latin typeface="Calibri"/>
            </a:rPr>
            <a:t>-  </a:t>
          </a:r>
          <a:r>
            <a:rPr lang="es-ES" dirty="0"/>
            <a:t>Medir indicadores.</a:t>
          </a:r>
          <a:br>
            <a:rPr lang="es-ES" dirty="0"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Identificar alertas.</a:t>
          </a:r>
          <a:br>
            <a:rPr lang="es-ES" dirty="0">
              <a:solidFill>
                <a:srgbClr val="000000"/>
              </a:solidFill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Generar reportes.</a:t>
          </a:r>
          <a:endParaRPr lang="es-ES" dirty="0">
            <a:latin typeface="Calibri"/>
          </a:endParaRPr>
        </a:p>
      </dgm:t>
    </dgm:pt>
    <dgm:pt modelId="{5BB8F06D-335D-49BE-9E22-B7637E73EAED}" type="parTrans" cxnId="{EEE9DAA5-5B09-49ED-8293-782F00E71C1A}">
      <dgm:prSet/>
      <dgm:spPr/>
      <dgm:t>
        <a:bodyPr/>
        <a:lstStyle/>
        <a:p>
          <a:endParaRPr lang="es-CO"/>
        </a:p>
      </dgm:t>
    </dgm:pt>
    <dgm:pt modelId="{E314E6D2-B394-45A9-B024-E71D6BAC22F7}" type="sibTrans" cxnId="{EEE9DAA5-5B09-49ED-8293-782F00E71C1A}">
      <dgm:prSet/>
      <dgm:spPr/>
      <dgm:t>
        <a:bodyPr/>
        <a:lstStyle/>
        <a:p>
          <a:endParaRPr lang="es-CO"/>
        </a:p>
      </dgm:t>
    </dgm:pt>
    <dgm:pt modelId="{AE5F733A-DC09-4D3F-A73B-0F7083DBCA0C}">
      <dgm:prSet phldrT="[Texto]" phldr="0"/>
      <dgm:spPr/>
      <dgm:t>
        <a:bodyPr/>
        <a:lstStyle/>
        <a:p>
          <a:pPr algn="l" rtl="0"/>
          <a:r>
            <a:rPr lang="es-ES" dirty="0"/>
            <a:t>Fase 6. </a:t>
          </a:r>
          <a:r>
            <a:rPr lang="es-ES" dirty="0">
              <a:latin typeface="Calibri"/>
            </a:rPr>
            <a:t>Evaluación</a:t>
          </a:r>
          <a:br>
            <a:rPr lang="en-US" dirty="0"/>
          </a:br>
          <a:r>
            <a:rPr lang="es-ES" dirty="0">
              <a:latin typeface="Calibri"/>
            </a:rPr>
            <a:t>-  Comparar</a:t>
          </a:r>
          <a:r>
            <a:rPr lang="es-ES" dirty="0"/>
            <a:t> resultados frente a la línea base.</a:t>
          </a:r>
          <a:br>
            <a:rPr lang="es-ES" dirty="0">
              <a:solidFill>
                <a:srgbClr val="000000"/>
              </a:solidFill>
              <a:latin typeface="Calibri"/>
            </a:rPr>
          </a:br>
          <a:r>
            <a:rPr lang="es-ES" dirty="0">
              <a:latin typeface="Calibri"/>
            </a:rPr>
            <a:t>-  </a:t>
          </a:r>
          <a:r>
            <a:rPr lang="es-ES" dirty="0"/>
            <a:t>Medir fortalecimiento institucional.</a:t>
          </a:r>
          <a:br>
            <a:rPr lang="en-US" dirty="0"/>
          </a:br>
          <a:r>
            <a:rPr lang="es-ES" dirty="0">
              <a:latin typeface="Calibri"/>
            </a:rPr>
            <a:t>-  </a:t>
          </a:r>
          <a:r>
            <a:rPr lang="es-ES" dirty="0"/>
            <a:t>Evaluar calidad de los proyectos.</a:t>
          </a:r>
          <a:endParaRPr lang="es-ES" dirty="0">
            <a:latin typeface="Calibri"/>
          </a:endParaRPr>
        </a:p>
      </dgm:t>
    </dgm:pt>
    <dgm:pt modelId="{A70F5AB9-8E56-443F-B1EC-EFCC0131F583}" type="parTrans" cxnId="{24714268-A9DE-4877-B027-0BD049D13940}">
      <dgm:prSet/>
      <dgm:spPr/>
      <dgm:t>
        <a:bodyPr/>
        <a:lstStyle/>
        <a:p>
          <a:endParaRPr lang="es-CO"/>
        </a:p>
      </dgm:t>
    </dgm:pt>
    <dgm:pt modelId="{6A8726D7-812C-4770-9760-4FD5B0890203}" type="sibTrans" cxnId="{24714268-A9DE-4877-B027-0BD049D13940}">
      <dgm:prSet/>
      <dgm:spPr/>
      <dgm:t>
        <a:bodyPr/>
        <a:lstStyle/>
        <a:p>
          <a:endParaRPr lang="es-CO"/>
        </a:p>
      </dgm:t>
    </dgm:pt>
    <dgm:pt modelId="{3A2915F6-DC52-4493-9F35-172D687A2B16}" type="pres">
      <dgm:prSet presAssocID="{5E46DBF7-E701-4987-99CE-3825261B3B53}" presName="CompostProcess" presStyleCnt="0">
        <dgm:presLayoutVars>
          <dgm:dir/>
          <dgm:resizeHandles val="exact"/>
        </dgm:presLayoutVars>
      </dgm:prSet>
      <dgm:spPr/>
    </dgm:pt>
    <dgm:pt modelId="{B9C6A357-7D76-4FE0-B61C-9472CBE51E56}" type="pres">
      <dgm:prSet presAssocID="{5E46DBF7-E701-4987-99CE-3825261B3B53}" presName="arrow" presStyleLbl="bgShp" presStyleIdx="0" presStyleCnt="1"/>
      <dgm:spPr/>
    </dgm:pt>
    <dgm:pt modelId="{A8701EE9-1500-4EDB-ACB4-11F020ACDD2E}" type="pres">
      <dgm:prSet presAssocID="{5E46DBF7-E701-4987-99CE-3825261B3B53}" presName="linearProcess" presStyleCnt="0"/>
      <dgm:spPr/>
    </dgm:pt>
    <dgm:pt modelId="{7293F203-6497-4764-85FC-22178DC90B6B}" type="pres">
      <dgm:prSet presAssocID="{4599B236-1664-46E5-9397-F94691A1FAEC}" presName="textNode" presStyleLbl="node1" presStyleIdx="0" presStyleCnt="6">
        <dgm:presLayoutVars>
          <dgm:bulletEnabled val="1"/>
        </dgm:presLayoutVars>
      </dgm:prSet>
      <dgm:spPr/>
    </dgm:pt>
    <dgm:pt modelId="{70B7C287-3CF6-4F67-B739-7AECDD267A74}" type="pres">
      <dgm:prSet presAssocID="{8EE1950A-CBA0-4566-B5C2-5829DCCA33B4}" presName="sibTrans" presStyleCnt="0"/>
      <dgm:spPr/>
    </dgm:pt>
    <dgm:pt modelId="{38176CBB-8E4F-47A5-8343-BACEC23FB874}" type="pres">
      <dgm:prSet presAssocID="{544A4C0A-DDAF-48CC-A1CD-61C515E6A824}" presName="textNode" presStyleLbl="node1" presStyleIdx="1" presStyleCnt="6">
        <dgm:presLayoutVars>
          <dgm:bulletEnabled val="1"/>
        </dgm:presLayoutVars>
      </dgm:prSet>
      <dgm:spPr/>
    </dgm:pt>
    <dgm:pt modelId="{C31694F8-4B05-4752-AF17-11A537001D25}" type="pres">
      <dgm:prSet presAssocID="{60771F2B-31F4-4E96-BF18-BBFA8418BFB5}" presName="sibTrans" presStyleCnt="0"/>
      <dgm:spPr/>
    </dgm:pt>
    <dgm:pt modelId="{74E8DF0D-8253-46FA-8352-DA51A4DA741E}" type="pres">
      <dgm:prSet presAssocID="{8CD2D969-BF1F-426D-A211-CBFB0A149CB8}" presName="textNode" presStyleLbl="node1" presStyleIdx="2" presStyleCnt="6">
        <dgm:presLayoutVars>
          <dgm:bulletEnabled val="1"/>
        </dgm:presLayoutVars>
      </dgm:prSet>
      <dgm:spPr/>
    </dgm:pt>
    <dgm:pt modelId="{74DB47F1-E8A6-4A1B-89EE-6506E3EF87BD}" type="pres">
      <dgm:prSet presAssocID="{F7068AAA-D179-4003-A34B-5BA37E8AA3CB}" presName="sibTrans" presStyleCnt="0"/>
      <dgm:spPr/>
    </dgm:pt>
    <dgm:pt modelId="{644F756B-9B0E-43D4-8F22-C1B8FFAE06B1}" type="pres">
      <dgm:prSet presAssocID="{0E26AE61-F12D-4F40-8580-361B68B95AA6}" presName="textNode" presStyleLbl="node1" presStyleIdx="3" presStyleCnt="6">
        <dgm:presLayoutVars>
          <dgm:bulletEnabled val="1"/>
        </dgm:presLayoutVars>
      </dgm:prSet>
      <dgm:spPr/>
    </dgm:pt>
    <dgm:pt modelId="{613E8C44-7850-44B1-A08D-44B9BB341D73}" type="pres">
      <dgm:prSet presAssocID="{12A98C75-C895-4CFB-B51A-B704A403E82B}" presName="sibTrans" presStyleCnt="0"/>
      <dgm:spPr/>
    </dgm:pt>
    <dgm:pt modelId="{B9107A24-69E4-49A9-AFAD-B9B1F25B7EAE}" type="pres">
      <dgm:prSet presAssocID="{D28DDCBA-0CC8-4079-A31E-D5DA14AE6F2A}" presName="textNode" presStyleLbl="node1" presStyleIdx="4" presStyleCnt="6">
        <dgm:presLayoutVars>
          <dgm:bulletEnabled val="1"/>
        </dgm:presLayoutVars>
      </dgm:prSet>
      <dgm:spPr/>
    </dgm:pt>
    <dgm:pt modelId="{84C8BC79-2E5C-4FC3-9958-2EB7E8BE90A3}" type="pres">
      <dgm:prSet presAssocID="{E314E6D2-B394-45A9-B024-E71D6BAC22F7}" presName="sibTrans" presStyleCnt="0"/>
      <dgm:spPr/>
    </dgm:pt>
    <dgm:pt modelId="{29026653-A52A-4E7F-BC81-7FD7E6603D0F}" type="pres">
      <dgm:prSet presAssocID="{AE5F733A-DC09-4D3F-A73B-0F7083DBCA0C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8AC9F225-8375-4000-93B5-FE164585D49F}" type="presOf" srcId="{8CD2D969-BF1F-426D-A211-CBFB0A149CB8}" destId="{74E8DF0D-8253-46FA-8352-DA51A4DA741E}" srcOrd="0" destOrd="0" presId="urn:microsoft.com/office/officeart/2005/8/layout/hProcess9"/>
    <dgm:cxn modelId="{FBF01729-DA37-4DB4-B7AB-4DC9106AE61C}" srcId="{5E46DBF7-E701-4987-99CE-3825261B3B53}" destId="{0E26AE61-F12D-4F40-8580-361B68B95AA6}" srcOrd="3" destOrd="0" parTransId="{516DCBBD-7628-4E7D-B24E-73466E50A1BE}" sibTransId="{12A98C75-C895-4CFB-B51A-B704A403E82B}"/>
    <dgm:cxn modelId="{1BB55829-3B22-4724-AC86-9A6BA2417378}" type="presOf" srcId="{AE5F733A-DC09-4D3F-A73B-0F7083DBCA0C}" destId="{29026653-A52A-4E7F-BC81-7FD7E6603D0F}" srcOrd="0" destOrd="0" presId="urn:microsoft.com/office/officeart/2005/8/layout/hProcess9"/>
    <dgm:cxn modelId="{3FF59B30-6E17-46AE-9AC7-211BD870A69B}" srcId="{5E46DBF7-E701-4987-99CE-3825261B3B53}" destId="{4599B236-1664-46E5-9397-F94691A1FAEC}" srcOrd="0" destOrd="0" parTransId="{3CDFFC91-9709-40BB-8BEA-130D47AD7F9B}" sibTransId="{8EE1950A-CBA0-4566-B5C2-5829DCCA33B4}"/>
    <dgm:cxn modelId="{5D33FA37-BBD6-4F17-896F-21A3604E287A}" srcId="{5E46DBF7-E701-4987-99CE-3825261B3B53}" destId="{8CD2D969-BF1F-426D-A211-CBFB0A149CB8}" srcOrd="2" destOrd="0" parTransId="{DE5CB74A-887F-4D3F-9056-146F97E0318D}" sibTransId="{F7068AAA-D179-4003-A34B-5BA37E8AA3CB}"/>
    <dgm:cxn modelId="{292CE64D-A517-4C95-81E9-A426E25E29DF}" type="presOf" srcId="{4599B236-1664-46E5-9397-F94691A1FAEC}" destId="{7293F203-6497-4764-85FC-22178DC90B6B}" srcOrd="0" destOrd="0" presId="urn:microsoft.com/office/officeart/2005/8/layout/hProcess9"/>
    <dgm:cxn modelId="{93D02F5D-4183-497F-874A-C0BD377C44D9}" type="presOf" srcId="{5E46DBF7-E701-4987-99CE-3825261B3B53}" destId="{3A2915F6-DC52-4493-9F35-172D687A2B16}" srcOrd="0" destOrd="0" presId="urn:microsoft.com/office/officeart/2005/8/layout/hProcess9"/>
    <dgm:cxn modelId="{24714268-A9DE-4877-B027-0BD049D13940}" srcId="{5E46DBF7-E701-4987-99CE-3825261B3B53}" destId="{AE5F733A-DC09-4D3F-A73B-0F7083DBCA0C}" srcOrd="5" destOrd="0" parTransId="{A70F5AB9-8E56-443F-B1EC-EFCC0131F583}" sibTransId="{6A8726D7-812C-4770-9760-4FD5B0890203}"/>
    <dgm:cxn modelId="{EEE9DAA5-5B09-49ED-8293-782F00E71C1A}" srcId="{5E46DBF7-E701-4987-99CE-3825261B3B53}" destId="{D28DDCBA-0CC8-4079-A31E-D5DA14AE6F2A}" srcOrd="4" destOrd="0" parTransId="{5BB8F06D-335D-49BE-9E22-B7637E73EAED}" sibTransId="{E314E6D2-B394-45A9-B024-E71D6BAC22F7}"/>
    <dgm:cxn modelId="{BC94B7AF-6E24-4A97-A86F-74AF11691781}" type="presOf" srcId="{D28DDCBA-0CC8-4079-A31E-D5DA14AE6F2A}" destId="{B9107A24-69E4-49A9-AFAD-B9B1F25B7EAE}" srcOrd="0" destOrd="0" presId="urn:microsoft.com/office/officeart/2005/8/layout/hProcess9"/>
    <dgm:cxn modelId="{DDBDD5B3-6E69-450C-9361-FAD5DF2BD813}" srcId="{5E46DBF7-E701-4987-99CE-3825261B3B53}" destId="{544A4C0A-DDAF-48CC-A1CD-61C515E6A824}" srcOrd="1" destOrd="0" parTransId="{0580246B-C025-409A-B638-130CB7ABB802}" sibTransId="{60771F2B-31F4-4E96-BF18-BBFA8418BFB5}"/>
    <dgm:cxn modelId="{48BCCDCB-BDE3-41B8-BB23-B411FA972DDB}" type="presOf" srcId="{544A4C0A-DDAF-48CC-A1CD-61C515E6A824}" destId="{38176CBB-8E4F-47A5-8343-BACEC23FB874}" srcOrd="0" destOrd="0" presId="urn:microsoft.com/office/officeart/2005/8/layout/hProcess9"/>
    <dgm:cxn modelId="{A88442DB-BD49-47B7-91D1-4F4F83CBA1BB}" type="presOf" srcId="{0E26AE61-F12D-4F40-8580-361B68B95AA6}" destId="{644F756B-9B0E-43D4-8F22-C1B8FFAE06B1}" srcOrd="0" destOrd="0" presId="urn:microsoft.com/office/officeart/2005/8/layout/hProcess9"/>
    <dgm:cxn modelId="{A6E5784F-0032-4B53-BAA1-92F2F9741518}" type="presParOf" srcId="{3A2915F6-DC52-4493-9F35-172D687A2B16}" destId="{B9C6A357-7D76-4FE0-B61C-9472CBE51E56}" srcOrd="0" destOrd="0" presId="urn:microsoft.com/office/officeart/2005/8/layout/hProcess9"/>
    <dgm:cxn modelId="{3CA045CF-1EEE-4A6B-BEC9-40D6B26B0411}" type="presParOf" srcId="{3A2915F6-DC52-4493-9F35-172D687A2B16}" destId="{A8701EE9-1500-4EDB-ACB4-11F020ACDD2E}" srcOrd="1" destOrd="0" presId="urn:microsoft.com/office/officeart/2005/8/layout/hProcess9"/>
    <dgm:cxn modelId="{7163B59A-A83B-4478-901A-8AB79DB5B715}" type="presParOf" srcId="{A8701EE9-1500-4EDB-ACB4-11F020ACDD2E}" destId="{7293F203-6497-4764-85FC-22178DC90B6B}" srcOrd="0" destOrd="0" presId="urn:microsoft.com/office/officeart/2005/8/layout/hProcess9"/>
    <dgm:cxn modelId="{11191DC4-1700-454A-AC65-E98846BB66C8}" type="presParOf" srcId="{A8701EE9-1500-4EDB-ACB4-11F020ACDD2E}" destId="{70B7C287-3CF6-4F67-B739-7AECDD267A74}" srcOrd="1" destOrd="0" presId="urn:microsoft.com/office/officeart/2005/8/layout/hProcess9"/>
    <dgm:cxn modelId="{3A8E53E0-A9FD-4E41-B959-5FFAB3B19392}" type="presParOf" srcId="{A8701EE9-1500-4EDB-ACB4-11F020ACDD2E}" destId="{38176CBB-8E4F-47A5-8343-BACEC23FB874}" srcOrd="2" destOrd="0" presId="urn:microsoft.com/office/officeart/2005/8/layout/hProcess9"/>
    <dgm:cxn modelId="{6F580A86-54E6-40FC-B656-B27CA45C8DE2}" type="presParOf" srcId="{A8701EE9-1500-4EDB-ACB4-11F020ACDD2E}" destId="{C31694F8-4B05-4752-AF17-11A537001D25}" srcOrd="3" destOrd="0" presId="urn:microsoft.com/office/officeart/2005/8/layout/hProcess9"/>
    <dgm:cxn modelId="{C002CA57-BDE0-4E24-992A-210360995D62}" type="presParOf" srcId="{A8701EE9-1500-4EDB-ACB4-11F020ACDD2E}" destId="{74E8DF0D-8253-46FA-8352-DA51A4DA741E}" srcOrd="4" destOrd="0" presId="urn:microsoft.com/office/officeart/2005/8/layout/hProcess9"/>
    <dgm:cxn modelId="{AF02A2AF-665D-4DC6-B47F-0CC37ADA1563}" type="presParOf" srcId="{A8701EE9-1500-4EDB-ACB4-11F020ACDD2E}" destId="{74DB47F1-E8A6-4A1B-89EE-6506E3EF87BD}" srcOrd="5" destOrd="0" presId="urn:microsoft.com/office/officeart/2005/8/layout/hProcess9"/>
    <dgm:cxn modelId="{FA367936-ECCC-4F1B-801F-4F1FFAF2F9EE}" type="presParOf" srcId="{A8701EE9-1500-4EDB-ACB4-11F020ACDD2E}" destId="{644F756B-9B0E-43D4-8F22-C1B8FFAE06B1}" srcOrd="6" destOrd="0" presId="urn:microsoft.com/office/officeart/2005/8/layout/hProcess9"/>
    <dgm:cxn modelId="{A0AE3C01-0A98-4AA6-AB9C-0BA74F7B1769}" type="presParOf" srcId="{A8701EE9-1500-4EDB-ACB4-11F020ACDD2E}" destId="{613E8C44-7850-44B1-A08D-44B9BB341D73}" srcOrd="7" destOrd="0" presId="urn:microsoft.com/office/officeart/2005/8/layout/hProcess9"/>
    <dgm:cxn modelId="{26E62E46-1892-4A06-B587-BC3032DB6CE3}" type="presParOf" srcId="{A8701EE9-1500-4EDB-ACB4-11F020ACDD2E}" destId="{B9107A24-69E4-49A9-AFAD-B9B1F25B7EAE}" srcOrd="8" destOrd="0" presId="urn:microsoft.com/office/officeart/2005/8/layout/hProcess9"/>
    <dgm:cxn modelId="{F2A1415B-20B5-4560-BD53-E3D6E8F089EE}" type="presParOf" srcId="{A8701EE9-1500-4EDB-ACB4-11F020ACDD2E}" destId="{84C8BC79-2E5C-4FC3-9958-2EB7E8BE90A3}" srcOrd="9" destOrd="0" presId="urn:microsoft.com/office/officeart/2005/8/layout/hProcess9"/>
    <dgm:cxn modelId="{3927A655-48A2-4ED0-B34E-433811B9CCE1}" type="presParOf" srcId="{A8701EE9-1500-4EDB-ACB4-11F020ACDD2E}" destId="{29026653-A52A-4E7F-BC81-7FD7E6603D0F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A98F59-2A52-4B04-A491-7883858A9E09}">
      <dsp:nvSpPr>
        <dsp:cNvPr id="0" name=""/>
        <dsp:cNvSpPr/>
      </dsp:nvSpPr>
      <dsp:spPr>
        <a:xfrm>
          <a:off x="3645358" y="1867364"/>
          <a:ext cx="1796085" cy="854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2503"/>
              </a:lnTo>
              <a:lnTo>
                <a:pt x="1796085" y="582503"/>
              </a:lnTo>
              <a:lnTo>
                <a:pt x="1796085" y="8547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9ED928-031C-4E5D-825A-7BC09985F88B}">
      <dsp:nvSpPr>
        <dsp:cNvPr id="0" name=""/>
        <dsp:cNvSpPr/>
      </dsp:nvSpPr>
      <dsp:spPr>
        <a:xfrm>
          <a:off x="1849272" y="1867364"/>
          <a:ext cx="1796085" cy="854773"/>
        </a:xfrm>
        <a:custGeom>
          <a:avLst/>
          <a:gdLst/>
          <a:ahLst/>
          <a:cxnLst/>
          <a:rect l="0" t="0" r="0" b="0"/>
          <a:pathLst>
            <a:path>
              <a:moveTo>
                <a:pt x="1796085" y="0"/>
              </a:moveTo>
              <a:lnTo>
                <a:pt x="1796085" y="582503"/>
              </a:lnTo>
              <a:lnTo>
                <a:pt x="0" y="582503"/>
              </a:lnTo>
              <a:lnTo>
                <a:pt x="0" y="8547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C4631-1E28-44D0-A51D-E9CF87552D2E}">
      <dsp:nvSpPr>
        <dsp:cNvPr id="0" name=""/>
        <dsp:cNvSpPr/>
      </dsp:nvSpPr>
      <dsp:spPr>
        <a:xfrm>
          <a:off x="2175833" y="1067"/>
          <a:ext cx="2939049" cy="18662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9183EC-9F09-45F5-A7C5-FA205E0091A8}">
      <dsp:nvSpPr>
        <dsp:cNvPr id="0" name=""/>
        <dsp:cNvSpPr/>
      </dsp:nvSpPr>
      <dsp:spPr>
        <a:xfrm>
          <a:off x="2502394" y="311300"/>
          <a:ext cx="2939049" cy="18662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>
              <a:latin typeface="Calibri"/>
              <a:ea typeface="Calibri"/>
              <a:cs typeface="Calibri"/>
            </a:rPr>
            <a:t>Subdirección de Programas</a:t>
          </a:r>
          <a:br>
            <a:rPr lang="es-ES" sz="1900" kern="1200" dirty="0">
              <a:latin typeface="Calibri"/>
              <a:ea typeface="Calibri"/>
              <a:cs typeface="Calibri"/>
            </a:rPr>
          </a:br>
          <a:r>
            <a:rPr lang="es-ES" sz="1900" b="1" kern="1200" dirty="0">
              <a:latin typeface="Calibri"/>
              <a:ea typeface="Calibri"/>
              <a:cs typeface="Calibri"/>
            </a:rPr>
            <a:t>(Diseña la estrategia)</a:t>
          </a:r>
          <a:endParaRPr lang="es-ES" sz="1900" b="1" kern="1200" dirty="0">
            <a:ea typeface="+mn-ea"/>
            <a:cs typeface="+mn-cs"/>
          </a:endParaRPr>
        </a:p>
      </dsp:txBody>
      <dsp:txXfrm>
        <a:off x="2557056" y="365962"/>
        <a:ext cx="2829725" cy="1756972"/>
      </dsp:txXfrm>
    </dsp:sp>
    <dsp:sp modelId="{FEEBF55D-FDEF-40D0-9487-5D2F2FA44888}">
      <dsp:nvSpPr>
        <dsp:cNvPr id="0" name=""/>
        <dsp:cNvSpPr/>
      </dsp:nvSpPr>
      <dsp:spPr>
        <a:xfrm>
          <a:off x="379748" y="2722137"/>
          <a:ext cx="2939049" cy="18662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CDFE6E-9696-4D24-9FCE-8F13832E9C22}">
      <dsp:nvSpPr>
        <dsp:cNvPr id="0" name=""/>
        <dsp:cNvSpPr/>
      </dsp:nvSpPr>
      <dsp:spPr>
        <a:xfrm>
          <a:off x="706309" y="3032370"/>
          <a:ext cx="2939049" cy="18662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 dirty="0">
              <a:latin typeface="Calibri"/>
              <a:ea typeface="Calibri"/>
              <a:cs typeface="Calibri"/>
            </a:rPr>
            <a:t>subdirección de Proyectos</a:t>
          </a:r>
          <a:br>
            <a:rPr lang="es-CO" sz="1900" kern="1200" dirty="0">
              <a:latin typeface="Calibri"/>
              <a:ea typeface="Calibri"/>
              <a:cs typeface="Calibri"/>
            </a:rPr>
          </a:br>
          <a:r>
            <a:rPr lang="es-CO" sz="1900" kern="1200" dirty="0">
              <a:latin typeface="Calibri"/>
              <a:ea typeface="Calibri"/>
              <a:cs typeface="Calibri"/>
            </a:rPr>
            <a:t>Asistencia técnica</a:t>
          </a:r>
          <a:br>
            <a:rPr lang="es-CO" sz="1900" kern="1200" dirty="0">
              <a:latin typeface="Calibri"/>
              <a:ea typeface="Calibri"/>
              <a:cs typeface="Calibri"/>
            </a:rPr>
          </a:br>
          <a:r>
            <a:rPr lang="es-CO" sz="1900" kern="1200" dirty="0">
              <a:latin typeface="Calibri"/>
              <a:ea typeface="Calibri"/>
              <a:cs typeface="Calibri"/>
            </a:rPr>
            <a:t>(</a:t>
          </a:r>
          <a:r>
            <a:rPr lang="es-CO" sz="1900" b="1" kern="1200" dirty="0">
              <a:latin typeface="Calibri"/>
              <a:ea typeface="Calibri"/>
              <a:cs typeface="Calibri"/>
            </a:rPr>
            <a:t>Asistir la Formulación y evaluación de proyectos</a:t>
          </a:r>
          <a:br>
            <a:rPr lang="en-US" sz="1900" b="1" kern="1200" dirty="0">
              <a:ea typeface="+mn-ea"/>
              <a:cs typeface="+mn-cs"/>
            </a:rPr>
          </a:br>
          <a:r>
            <a:rPr lang="es-CO" sz="1900" b="1" kern="1200" dirty="0" err="1">
              <a:latin typeface="Calibri"/>
              <a:ea typeface="Calibri"/>
              <a:cs typeface="Calibri"/>
            </a:rPr>
            <a:t>comp.</a:t>
          </a:r>
          <a:r>
            <a:rPr lang="es-CO" sz="1900" b="1" kern="1200" dirty="0">
              <a:latin typeface="Calibri"/>
              <a:ea typeface="Calibri"/>
              <a:cs typeface="Calibri"/>
            </a:rPr>
            <a:t> Técnico)</a:t>
          </a:r>
          <a:endParaRPr lang="es-ES" sz="1900" b="1" kern="1200" dirty="0">
            <a:latin typeface="Calibri"/>
            <a:ea typeface="Calibri"/>
            <a:cs typeface="Calibri"/>
          </a:endParaRPr>
        </a:p>
      </dsp:txBody>
      <dsp:txXfrm>
        <a:off x="760971" y="3087032"/>
        <a:ext cx="2829725" cy="1756972"/>
      </dsp:txXfrm>
    </dsp:sp>
    <dsp:sp modelId="{D6A99125-A765-4572-B8CD-9F0DF82EEA9C}">
      <dsp:nvSpPr>
        <dsp:cNvPr id="0" name=""/>
        <dsp:cNvSpPr/>
      </dsp:nvSpPr>
      <dsp:spPr>
        <a:xfrm>
          <a:off x="3971919" y="2722137"/>
          <a:ext cx="2939049" cy="18662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22B7FB-CCFB-4005-9FBE-1A821FF903F9}">
      <dsp:nvSpPr>
        <dsp:cNvPr id="0" name=""/>
        <dsp:cNvSpPr/>
      </dsp:nvSpPr>
      <dsp:spPr>
        <a:xfrm>
          <a:off x="4298480" y="3032370"/>
          <a:ext cx="2939049" cy="18662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kern="1200" dirty="0">
              <a:latin typeface="Calibri"/>
              <a:ea typeface="Calibri"/>
              <a:cs typeface="Calibri"/>
            </a:rPr>
            <a:t>Subdirección de Desarrollo Empresarial​</a:t>
          </a:r>
        </a:p>
        <a:p>
          <a:pPr marL="0" lvl="0" indent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900" b="1" kern="1200" dirty="0">
              <a:latin typeface="Calibri"/>
              <a:ea typeface="Calibri"/>
              <a:cs typeface="Calibri"/>
            </a:rPr>
            <a:t>(Asistir la Formulación y evaluación de proyectos</a:t>
          </a:r>
          <a:br>
            <a:rPr lang="en-US" sz="1900" b="1" kern="1200" dirty="0">
              <a:ea typeface="+mn-ea"/>
              <a:cs typeface="+mn-cs"/>
            </a:rPr>
          </a:br>
          <a:r>
            <a:rPr lang="es-CO" sz="1900" b="1" kern="1200" dirty="0">
              <a:latin typeface="Calibri"/>
              <a:ea typeface="Calibri"/>
              <a:cs typeface="Calibri"/>
            </a:rPr>
            <a:t>comp. Institucional)</a:t>
          </a:r>
        </a:p>
      </dsp:txBody>
      <dsp:txXfrm>
        <a:off x="4353142" y="3087032"/>
        <a:ext cx="2829725" cy="17569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C6A357-7D76-4FE0-B61C-9472CBE51E56}">
      <dsp:nvSpPr>
        <dsp:cNvPr id="0" name=""/>
        <dsp:cNvSpPr/>
      </dsp:nvSpPr>
      <dsp:spPr>
        <a:xfrm>
          <a:off x="833553" y="0"/>
          <a:ext cx="9446939" cy="544179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93F203-6497-4764-85FC-22178DC90B6B}">
      <dsp:nvSpPr>
        <dsp:cNvPr id="0" name=""/>
        <dsp:cNvSpPr/>
      </dsp:nvSpPr>
      <dsp:spPr>
        <a:xfrm>
          <a:off x="3052" y="1632538"/>
          <a:ext cx="1777270" cy="2176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Fase 1. </a:t>
          </a:r>
          <a:r>
            <a:rPr lang="es-ES" sz="1200" kern="1200" dirty="0">
              <a:latin typeface="Calibri"/>
            </a:rPr>
            <a:t>Diagnóstico: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 Levantar</a:t>
          </a:r>
          <a:r>
            <a:rPr lang="es-ES" sz="1200" kern="1200" dirty="0"/>
            <a:t> información institucional</a:t>
          </a:r>
          <a:r>
            <a:rPr lang="es-ES" sz="1200" kern="1200" dirty="0">
              <a:latin typeface="Calibri"/>
            </a:rPr>
            <a:t>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</a:t>
          </a:r>
          <a:r>
            <a:rPr lang="es-ES" sz="1200" kern="1200" dirty="0"/>
            <a:t>Identificar necesidades de fortalecimiento.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</a:t>
          </a:r>
          <a:r>
            <a:rPr lang="es-ES" sz="1200" kern="1200" dirty="0"/>
            <a:t>Caracterizar el banco de proyectos existente.</a:t>
          </a:r>
          <a:br>
            <a:rPr lang="en-US" sz="1200" kern="1200" dirty="0"/>
          </a:br>
          <a:r>
            <a:rPr lang="es-ES" sz="1200" kern="1200" dirty="0">
              <a:latin typeface="Calibri"/>
            </a:rPr>
            <a:t>- </a:t>
          </a:r>
          <a:r>
            <a:rPr lang="es-ES" sz="1200" kern="1200" dirty="0"/>
            <a:t>Analizar brechas técnicas.</a:t>
          </a:r>
          <a:endParaRPr lang="es-ES" sz="1200" kern="1200" dirty="0">
            <a:latin typeface="Calibri"/>
          </a:endParaRPr>
        </a:p>
      </dsp:txBody>
      <dsp:txXfrm>
        <a:off x="89811" y="1719297"/>
        <a:ext cx="1603752" cy="2003200"/>
      </dsp:txXfrm>
    </dsp:sp>
    <dsp:sp modelId="{38176CBB-8E4F-47A5-8343-BACEC23FB874}">
      <dsp:nvSpPr>
        <dsp:cNvPr id="0" name=""/>
        <dsp:cNvSpPr/>
      </dsp:nvSpPr>
      <dsp:spPr>
        <a:xfrm>
          <a:off x="1869186" y="1632538"/>
          <a:ext cx="1777270" cy="2176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Fase 2. </a:t>
          </a:r>
          <a:r>
            <a:rPr lang="es-ES" sz="1200" kern="1200" dirty="0">
              <a:latin typeface="Calibri"/>
            </a:rPr>
            <a:t>Priorización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Definir</a:t>
          </a:r>
          <a:r>
            <a:rPr lang="es-ES" sz="1200" kern="1200" dirty="0"/>
            <a:t> criterios de selección.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Clasificar municipios.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Establecer niveles de acompañamiento (alto, medio o básico).</a:t>
          </a:r>
          <a:endParaRPr lang="es-ES" sz="1200" kern="1200" dirty="0">
            <a:latin typeface="Calibri"/>
          </a:endParaRPr>
        </a:p>
      </dsp:txBody>
      <dsp:txXfrm>
        <a:off x="1955945" y="1719297"/>
        <a:ext cx="1603752" cy="2003200"/>
      </dsp:txXfrm>
    </dsp:sp>
    <dsp:sp modelId="{74E8DF0D-8253-46FA-8352-DA51A4DA741E}">
      <dsp:nvSpPr>
        <dsp:cNvPr id="0" name=""/>
        <dsp:cNvSpPr/>
      </dsp:nvSpPr>
      <dsp:spPr>
        <a:xfrm>
          <a:off x="3735320" y="1632538"/>
          <a:ext cx="1777270" cy="2176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Fase 3. </a:t>
          </a:r>
          <a:r>
            <a:rPr lang="es-ES" sz="1200" kern="1200" dirty="0">
              <a:latin typeface="Calibri"/>
            </a:rPr>
            <a:t>Diseño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Definir</a:t>
          </a:r>
          <a:r>
            <a:rPr lang="es-ES" sz="1200" kern="1200" dirty="0"/>
            <a:t> portafolio de asistencias técnicas.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Elaborar protocolos e instrumentos.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Diseñar cronograma y metas.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Definir indicadores.</a:t>
          </a:r>
          <a:endParaRPr lang="es-ES" sz="1200" kern="1200" dirty="0">
            <a:latin typeface="Calibri"/>
          </a:endParaRPr>
        </a:p>
      </dsp:txBody>
      <dsp:txXfrm>
        <a:off x="3822079" y="1719297"/>
        <a:ext cx="1603752" cy="2003200"/>
      </dsp:txXfrm>
    </dsp:sp>
    <dsp:sp modelId="{644F756B-9B0E-43D4-8F22-C1B8FFAE06B1}">
      <dsp:nvSpPr>
        <dsp:cNvPr id="0" name=""/>
        <dsp:cNvSpPr/>
      </dsp:nvSpPr>
      <dsp:spPr>
        <a:xfrm>
          <a:off x="5601454" y="1632538"/>
          <a:ext cx="1777270" cy="2176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Fase 4. </a:t>
          </a:r>
          <a:r>
            <a:rPr lang="es-ES" sz="1200" kern="1200" dirty="0">
              <a:latin typeface="Calibri"/>
            </a:rPr>
            <a:t>Implementación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Capacitación</a:t>
          </a:r>
          <a:r>
            <a:rPr lang="es-ES" sz="1200" kern="1200" dirty="0"/>
            <a:t>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Mesas técnicas.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Acompañamiento en formulación.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Apoyo durante la radicación.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Asesoría durante la evaluación.</a:t>
          </a:r>
          <a:endParaRPr lang="es-ES" sz="1200" kern="1200" dirty="0">
            <a:latin typeface="Calibri"/>
          </a:endParaRPr>
        </a:p>
      </dsp:txBody>
      <dsp:txXfrm>
        <a:off x="5688213" y="1719297"/>
        <a:ext cx="1603752" cy="2003200"/>
      </dsp:txXfrm>
    </dsp:sp>
    <dsp:sp modelId="{B9107A24-69E4-49A9-AFAD-B9B1F25B7EAE}">
      <dsp:nvSpPr>
        <dsp:cNvPr id="0" name=""/>
        <dsp:cNvSpPr/>
      </dsp:nvSpPr>
      <dsp:spPr>
        <a:xfrm>
          <a:off x="7467588" y="1632538"/>
          <a:ext cx="1777270" cy="2176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Fase 5. </a:t>
          </a:r>
          <a:r>
            <a:rPr lang="es-ES" sz="1200" kern="1200" dirty="0">
              <a:latin typeface="Calibri"/>
            </a:rPr>
            <a:t>Seguimiento</a:t>
          </a:r>
          <a:br>
            <a:rPr lang="en-US" sz="1200" kern="1200" dirty="0"/>
          </a:br>
          <a:r>
            <a:rPr lang="es-ES" sz="1200" kern="1200" dirty="0">
              <a:latin typeface="Calibri"/>
            </a:rPr>
            <a:t>-  Verificar</a:t>
          </a:r>
          <a:r>
            <a:rPr lang="es-ES" sz="1200" kern="1200" dirty="0"/>
            <a:t> cumplimiento de actividades.</a:t>
          </a:r>
          <a:br>
            <a:rPr lang="en-US" sz="1200" kern="1200" dirty="0"/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Medir indicadores.</a:t>
          </a:r>
          <a:br>
            <a:rPr lang="es-ES" sz="1200" kern="1200" dirty="0"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Identificar alertas.</a:t>
          </a:r>
          <a:br>
            <a:rPr lang="es-ES" sz="1200" kern="1200" dirty="0">
              <a:solidFill>
                <a:srgbClr val="000000"/>
              </a:solidFill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Generar reportes.</a:t>
          </a:r>
          <a:endParaRPr lang="es-ES" sz="1200" kern="1200" dirty="0">
            <a:latin typeface="Calibri"/>
          </a:endParaRPr>
        </a:p>
      </dsp:txBody>
      <dsp:txXfrm>
        <a:off x="7554347" y="1719297"/>
        <a:ext cx="1603752" cy="2003200"/>
      </dsp:txXfrm>
    </dsp:sp>
    <dsp:sp modelId="{29026653-A52A-4E7F-BC81-7FD7E6603D0F}">
      <dsp:nvSpPr>
        <dsp:cNvPr id="0" name=""/>
        <dsp:cNvSpPr/>
      </dsp:nvSpPr>
      <dsp:spPr>
        <a:xfrm>
          <a:off x="9333722" y="1632538"/>
          <a:ext cx="1777270" cy="21767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Fase 6. </a:t>
          </a:r>
          <a:r>
            <a:rPr lang="es-ES" sz="1200" kern="1200" dirty="0">
              <a:latin typeface="Calibri"/>
            </a:rPr>
            <a:t>Evaluación</a:t>
          </a:r>
          <a:br>
            <a:rPr lang="en-US" sz="1200" kern="1200" dirty="0"/>
          </a:br>
          <a:r>
            <a:rPr lang="es-ES" sz="1200" kern="1200" dirty="0">
              <a:latin typeface="Calibri"/>
            </a:rPr>
            <a:t>-  Comparar</a:t>
          </a:r>
          <a:r>
            <a:rPr lang="es-ES" sz="1200" kern="1200" dirty="0"/>
            <a:t> resultados frente a la línea base.</a:t>
          </a:r>
          <a:br>
            <a:rPr lang="es-ES" sz="1200" kern="1200" dirty="0">
              <a:solidFill>
                <a:srgbClr val="000000"/>
              </a:solidFill>
              <a:latin typeface="Calibri"/>
            </a:rPr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Medir fortalecimiento institucional.</a:t>
          </a:r>
          <a:br>
            <a:rPr lang="en-US" sz="1200" kern="1200" dirty="0"/>
          </a:br>
          <a:r>
            <a:rPr lang="es-ES" sz="1200" kern="1200" dirty="0">
              <a:latin typeface="Calibri"/>
            </a:rPr>
            <a:t>-  </a:t>
          </a:r>
          <a:r>
            <a:rPr lang="es-ES" sz="1200" kern="1200" dirty="0"/>
            <a:t>Evaluar calidad de los proyectos.</a:t>
          </a:r>
          <a:endParaRPr lang="es-ES" sz="1200" kern="1200" dirty="0">
            <a:latin typeface="Calibri"/>
          </a:endParaRPr>
        </a:p>
      </dsp:txBody>
      <dsp:txXfrm>
        <a:off x="9420481" y="1719297"/>
        <a:ext cx="1603752" cy="2003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447BA4-3324-442D-A31B-ED43BE3A44FC}" type="datetimeFigureOut">
              <a:rPr lang="es-CO" smtClean="0"/>
              <a:t>1/07/26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5B3BC-1C5D-41AE-9B53-28BE079E0A9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5388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A4053-38EA-C9B4-E364-0D4C8A0DB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4023242-CF4D-2955-7C61-4A296BC9B9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F28C838-BA39-8ECD-C5B2-ADABCE3460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1240" indent="-181240" algn="just">
              <a:buFont typeface="Arial" panose="020B0604020202020204" pitchFamily="34" charset="0"/>
              <a:buChar char="•"/>
            </a:pPr>
            <a:r>
              <a:rPr lang="es-ES_tradnl" b="1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Decreto 776 de 2025: Reglamenta el artículo 192 del PND. </a:t>
            </a:r>
            <a:endParaRPr lang="es-ES_tradnl" b="1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  <a:ea typeface="Calibri"/>
              <a:cs typeface="Calibri"/>
            </a:endParaRPr>
          </a:p>
          <a:p>
            <a:pPr algn="just"/>
            <a:endParaRPr lang="es-ES_tradnl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algn="just"/>
            <a:r>
              <a:rPr lang="es-ES_tradnl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Define los lineamientos para garantizar el mínimo vital de agua y saneamiento, incluyendo estándares para asegurar acceso efectivo, priorización de poblaciones vulnerables y uso de medios alternos de abastecimiento cuando no exista servicio público formal.</a:t>
            </a:r>
          </a:p>
          <a:p>
            <a:pPr algn="just"/>
            <a:endParaRPr lang="es-ES_tradnl" b="1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marL="181240" indent="-181240" algn="just">
              <a:buFont typeface="Arial" panose="020B0604020202020204" pitchFamily="34" charset="0"/>
              <a:buChar char="•"/>
            </a:pPr>
            <a:r>
              <a:rPr lang="es-ES_tradnl" b="1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Decreto 774 de 2025:</a:t>
            </a:r>
            <a:r>
              <a:rPr lang="es-ES_tradnl" b="1" i="1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 (No reglamenta un artículo específico del PND)</a:t>
            </a:r>
          </a:p>
          <a:p>
            <a:pPr algn="just"/>
            <a:endParaRPr lang="es-ES_tradnl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algn="just"/>
            <a:r>
              <a:rPr lang="es-ES_tradnl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Actualiza la regulación sobre biosólidos, incorporando criterios técnicos y ambientales modernos para su manejo, aprovechamiento y disposición, en concordancia con las metas de economía circular y protección sanitaria promovidas en el PND.</a:t>
            </a:r>
          </a:p>
          <a:p>
            <a:pPr algn="just"/>
            <a:endParaRPr lang="es-ES_tradnl" b="1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marL="181240" indent="-181240" algn="just">
              <a:buFont typeface="Arial" panose="020B0604020202020204" pitchFamily="34" charset="0"/>
              <a:buChar char="•"/>
            </a:pPr>
            <a:r>
              <a:rPr lang="es-ES_tradnl" b="1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Decreto 1697 de 2023: Reglamenta el numeral 3 del artículo 274 del PND.</a:t>
            </a:r>
          </a:p>
          <a:p>
            <a:pPr marL="181240" indent="-181240" algn="just">
              <a:buFont typeface="Arial" panose="020B0604020202020204" pitchFamily="34" charset="0"/>
              <a:buChar char="•"/>
            </a:pPr>
            <a:endParaRPr lang="es-ES_tradnl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algn="just"/>
            <a:r>
              <a:rPr lang="es-ES_tradnl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Crea el Subsidio Comunitario, estableciendo requisitos, procedimientos y mecanismos de verificación para financiar y fortalecer a los prestadores comunitarios de agua y saneamiento en zonas rurales y dispersas.</a:t>
            </a:r>
          </a:p>
          <a:p>
            <a:pPr algn="just"/>
            <a:endParaRPr lang="es-ES_tradnl" b="1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marL="181240" indent="-181240" algn="just">
              <a:buFont typeface="Arial" panose="020B0604020202020204" pitchFamily="34" charset="0"/>
              <a:buChar char="•"/>
            </a:pPr>
            <a:r>
              <a:rPr lang="es-ES_tradnl" b="1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Decreto 670 de 2025: Reglamenta el artículo 227 del PND.</a:t>
            </a:r>
          </a:p>
          <a:p>
            <a:pPr algn="just"/>
            <a:endParaRPr lang="es-ES_tradnl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algn="just"/>
            <a:r>
              <a:rPr lang="es-ES_tradnl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Fija la estructura de implementación del Programa Basura Cero, con acciones para reducir la generación de residuos, mejorar el aprovechamiento, y garantizar la inclusión efectiva de recicladores de oficio en los sistemas municipales de aseo.</a:t>
            </a:r>
          </a:p>
          <a:p>
            <a:pPr algn="just"/>
            <a:endParaRPr lang="es-ES_tradnl" b="1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marL="181240" indent="-181240" algn="just">
              <a:buFont typeface="Arial" panose="020B0604020202020204" pitchFamily="34" charset="0"/>
              <a:buChar char="•"/>
            </a:pPr>
            <a:r>
              <a:rPr lang="es-ES_tradnl" b="1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Decreto 960 de 2025: Reglamenta el artículo 274 del PND</a:t>
            </a:r>
          </a:p>
          <a:p>
            <a:pPr algn="just"/>
            <a:endParaRPr lang="es-ES_tradnl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algn="just"/>
            <a:r>
              <a:rPr lang="es-ES_tradnl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Reglamenta la gestión comunitaria del agua, estableciendo rutas de formalización, asistencia técnica, fortalecimiento institucional y financiación para organizaciones comunitarias que prestan servicios de agua y saneamiento.</a:t>
            </a:r>
          </a:p>
          <a:p>
            <a:pPr algn="just"/>
            <a:endParaRPr lang="es-ES_tradnl" b="1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marL="181240" indent="-181240" algn="just">
              <a:buFont typeface="Arial" panose="020B0604020202020204" pitchFamily="34" charset="0"/>
              <a:buChar char="•"/>
            </a:pPr>
            <a:r>
              <a:rPr lang="es-ES_tradnl" b="1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Decreto 1381 de 2024 Reglamenta el artículo 227 del PND.</a:t>
            </a:r>
          </a:p>
          <a:p>
            <a:pPr algn="just"/>
            <a:endParaRPr lang="es-ES_tradnl">
              <a:solidFill>
                <a:schemeClr val="tx1">
                  <a:lumMod val="95000"/>
                  <a:lumOff val="5000"/>
                </a:schemeClr>
              </a:solidFill>
              <a:latin typeface="Nunito Sans" pitchFamily="2" charset="0"/>
            </a:endParaRPr>
          </a:p>
          <a:p>
            <a:pPr algn="just"/>
            <a:r>
              <a:rPr lang="es-ES_tradnl">
                <a:solidFill>
                  <a:schemeClr val="tx1">
                    <a:lumMod val="95000"/>
                    <a:lumOff val="5000"/>
                  </a:schemeClr>
                </a:solidFill>
                <a:latin typeface="Nunito Sans" pitchFamily="2" charset="0"/>
              </a:rPr>
              <a:t>Para adecuar el servicio público de aseo, asegurando la participación operativa y tarifaria de recicladores, fortaleciendo el aprovechamiento y orientando el sistema hacia modelos de economía circular y reducción de residuos.</a:t>
            </a:r>
          </a:p>
          <a:p>
            <a:endParaRPr lang="es-ES_tradnl" noProof="0">
              <a:latin typeface="Calibri"/>
              <a:ea typeface="Calibri"/>
              <a:cs typeface="Calibri"/>
            </a:endParaRPr>
          </a:p>
          <a:p>
            <a:endParaRPr lang="es-ES_tradnl" noProof="0">
              <a:latin typeface="Calibri"/>
              <a:ea typeface="Calibri"/>
              <a:cs typeface="Calibri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F55A3C0-9614-3A38-BD0A-9F42679435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31CFA0-873C-456A-BACC-B61D1B0299E4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37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, nombre de la empresa&#10;&#10;El contenido generado por IA puede ser incorrecto.">
            <a:extLst>
              <a:ext uri="{FF2B5EF4-FFF2-40B4-BE49-F238E27FC236}">
                <a16:creationId xmlns:a16="http://schemas.microsoft.com/office/drawing/2014/main" id="{1E79EF50-0682-9439-10F5-E686252E37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064" y="893064"/>
            <a:ext cx="8119872" cy="507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7253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512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7/1/26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59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275FB-180B-BAB5-6745-26E419AE7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upo 88">
            <a:extLst>
              <a:ext uri="{FF2B5EF4-FFF2-40B4-BE49-F238E27FC236}">
                <a16:creationId xmlns:a16="http://schemas.microsoft.com/office/drawing/2014/main" id="{AB5450BF-1029-9931-F4BE-090B44F5B624}"/>
              </a:ext>
            </a:extLst>
          </p:cNvPr>
          <p:cNvGrpSpPr/>
          <p:nvPr/>
        </p:nvGrpSpPr>
        <p:grpSpPr>
          <a:xfrm>
            <a:off x="1524000" y="850492"/>
            <a:ext cx="9144001" cy="5150259"/>
            <a:chOff x="0" y="-413964"/>
            <a:chExt cx="8320088" cy="4686198"/>
          </a:xfrm>
        </p:grpSpPr>
        <p:pic>
          <p:nvPicPr>
            <p:cNvPr id="88" name="Imagen 87" descr="Un río al lado de una montaña&#10;&#10;El contenido generado por IA puede ser incorrecto.">
              <a:extLst>
                <a:ext uri="{FF2B5EF4-FFF2-40B4-BE49-F238E27FC236}">
                  <a16:creationId xmlns:a16="http://schemas.microsoft.com/office/drawing/2014/main" id="{93CF638B-DBDD-1531-FF15-E824C20CF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6320"/>
            <a:stretch>
              <a:fillRect/>
            </a:stretch>
          </p:blipFill>
          <p:spPr>
            <a:xfrm rot="10800000" flipH="1">
              <a:off x="0" y="-413964"/>
              <a:ext cx="8320088" cy="602633"/>
            </a:xfrm>
            <a:prstGeom prst="rect">
              <a:avLst/>
            </a:prstGeom>
          </p:spPr>
        </p:pic>
        <p:pic>
          <p:nvPicPr>
            <p:cNvPr id="14" name="Imagen 13" descr="Un río al lado de una montaña&#10;&#10;El contenido generado por IA puede ser incorrecto.">
              <a:extLst>
                <a:ext uri="{FF2B5EF4-FFF2-40B4-BE49-F238E27FC236}">
                  <a16:creationId xmlns:a16="http://schemas.microsoft.com/office/drawing/2014/main" id="{1339C157-F248-D6C3-7C7E-0BD2557A83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311"/>
            <a:stretch>
              <a:fillRect/>
            </a:stretch>
          </p:blipFill>
          <p:spPr>
            <a:xfrm>
              <a:off x="0" y="174439"/>
              <a:ext cx="8320088" cy="4097795"/>
            </a:xfrm>
            <a:prstGeom prst="rect">
              <a:avLst/>
            </a:prstGeom>
          </p:spPr>
        </p:pic>
      </p:grpSp>
      <p:sp>
        <p:nvSpPr>
          <p:cNvPr id="15" name="Rectángulo 14">
            <a:extLst>
              <a:ext uri="{FF2B5EF4-FFF2-40B4-BE49-F238E27FC236}">
                <a16:creationId xmlns:a16="http://schemas.microsoft.com/office/drawing/2014/main" id="{9AAC6EC7-3EA3-3C7F-072E-312F0F8BFADB}"/>
              </a:ext>
            </a:extLst>
          </p:cNvPr>
          <p:cNvSpPr/>
          <p:nvPr/>
        </p:nvSpPr>
        <p:spPr>
          <a:xfrm>
            <a:off x="1520915" y="850491"/>
            <a:ext cx="9147084" cy="5150260"/>
          </a:xfrm>
          <a:prstGeom prst="rect">
            <a:avLst/>
          </a:prstGeom>
          <a:gradFill flip="none" rotWithShape="1">
            <a:gsLst>
              <a:gs pos="0">
                <a:srgbClr val="43B2D7">
                  <a:alpha val="50000"/>
                </a:srgbClr>
              </a:gs>
              <a:gs pos="100000">
                <a:srgbClr val="43B2D7">
                  <a:alpha val="5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979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1004137C-FB8A-883C-EBE7-CE22CD60FFD6}"/>
              </a:ext>
            </a:extLst>
          </p:cNvPr>
          <p:cNvGrpSpPr/>
          <p:nvPr/>
        </p:nvGrpSpPr>
        <p:grpSpPr>
          <a:xfrm>
            <a:off x="2653609" y="1844759"/>
            <a:ext cx="7450454" cy="687065"/>
            <a:chOff x="1506145" y="748786"/>
            <a:chExt cx="9933938" cy="916086"/>
          </a:xfrm>
        </p:grpSpPr>
        <p:sp>
          <p:nvSpPr>
            <p:cNvPr id="51" name="CuadroTexto 50">
              <a:extLst>
                <a:ext uri="{FF2B5EF4-FFF2-40B4-BE49-F238E27FC236}">
                  <a16:creationId xmlns:a16="http://schemas.microsoft.com/office/drawing/2014/main" id="{444FF22A-DCFF-E2CD-2227-BEE2B2D4D17F}"/>
                </a:ext>
              </a:extLst>
            </p:cNvPr>
            <p:cNvSpPr txBox="1"/>
            <p:nvPr/>
          </p:nvSpPr>
          <p:spPr>
            <a:xfrm>
              <a:off x="2538092" y="788341"/>
              <a:ext cx="8901991" cy="5539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s-ES" sz="135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 Sans" panose="00000500000000000000" pitchFamily="2" charset="0"/>
                </a:rPr>
                <a:t>Colombia al cuidado de la vida, empezó a ordenarse alrededor del agua como eje de la planificación territorial</a:t>
              </a:r>
              <a:endParaRPr lang="es-MX" sz="135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 Sans ExtraBold" panose="00000900000000000000" pitchFamily="2" charset="0"/>
              </a:endParaRPr>
            </a:p>
          </p:txBody>
        </p:sp>
        <p:grpSp>
          <p:nvGrpSpPr>
            <p:cNvPr id="131" name="Grupo 130">
              <a:extLst>
                <a:ext uri="{FF2B5EF4-FFF2-40B4-BE49-F238E27FC236}">
                  <a16:creationId xmlns:a16="http://schemas.microsoft.com/office/drawing/2014/main" id="{FDAF8C07-D11C-D7BE-6736-AF6381D67F18}"/>
                </a:ext>
              </a:extLst>
            </p:cNvPr>
            <p:cNvGrpSpPr/>
            <p:nvPr/>
          </p:nvGrpSpPr>
          <p:grpSpPr>
            <a:xfrm>
              <a:off x="1506145" y="748786"/>
              <a:ext cx="881398" cy="916086"/>
              <a:chOff x="1027826" y="510938"/>
              <a:chExt cx="601485" cy="625157"/>
            </a:xfrm>
          </p:grpSpPr>
          <p:sp>
            <p:nvSpPr>
              <p:cNvPr id="124" name="Elipse 123">
                <a:extLst>
                  <a:ext uri="{FF2B5EF4-FFF2-40B4-BE49-F238E27FC236}">
                    <a16:creationId xmlns:a16="http://schemas.microsoft.com/office/drawing/2014/main" id="{287EA0B2-B292-5AC2-ACEF-0BA38715235C}"/>
                  </a:ext>
                </a:extLst>
              </p:cNvPr>
              <p:cNvSpPr/>
              <p:nvPr/>
            </p:nvSpPr>
            <p:spPr>
              <a:xfrm>
                <a:off x="1027826" y="510938"/>
                <a:ext cx="577123" cy="577123"/>
              </a:xfrm>
              <a:prstGeom prst="ellipse">
                <a:avLst/>
              </a:prstGeom>
              <a:solidFill>
                <a:srgbClr val="001746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979"/>
              </a:p>
            </p:txBody>
          </p:sp>
          <p:sp>
            <p:nvSpPr>
              <p:cNvPr id="23" name="Forma libre: forma 22">
                <a:extLst>
                  <a:ext uri="{FF2B5EF4-FFF2-40B4-BE49-F238E27FC236}">
                    <a16:creationId xmlns:a16="http://schemas.microsoft.com/office/drawing/2014/main" id="{75625838-44CF-34AC-3994-65DCF30E05D1}"/>
                  </a:ext>
                </a:extLst>
              </p:cNvPr>
              <p:cNvSpPr/>
              <p:nvPr/>
            </p:nvSpPr>
            <p:spPr>
              <a:xfrm>
                <a:off x="1051783" y="549625"/>
                <a:ext cx="577528" cy="586470"/>
              </a:xfrm>
              <a:custGeom>
                <a:avLst/>
                <a:gdLst>
                  <a:gd name="connsiteX0" fmla="*/ 577386 w 577528"/>
                  <a:gd name="connsiteY0" fmla="*/ 293950 h 586470"/>
                  <a:gd name="connsiteX1" fmla="*/ 178673 w 577528"/>
                  <a:gd name="connsiteY1" fmla="*/ 562354 h 586470"/>
                  <a:gd name="connsiteX2" fmla="*/ 177524 w 577528"/>
                  <a:gd name="connsiteY2" fmla="*/ 22738 h 586470"/>
                  <a:gd name="connsiteX3" fmla="*/ 577514 w 577528"/>
                  <a:gd name="connsiteY3" fmla="*/ 293950 h 586470"/>
                  <a:gd name="connsiteX4" fmla="*/ 577514 w 577528"/>
                  <a:gd name="connsiteY4" fmla="*/ 293950 h 586470"/>
                  <a:gd name="connsiteX5" fmla="*/ 576110 w 577528"/>
                  <a:gd name="connsiteY5" fmla="*/ 293950 h 586470"/>
                  <a:gd name="connsiteX6" fmla="*/ 91120 w 577528"/>
                  <a:gd name="connsiteY6" fmla="*/ 95232 h 586470"/>
                  <a:gd name="connsiteX7" fmla="*/ 88439 w 577528"/>
                  <a:gd name="connsiteY7" fmla="*/ 495221 h 586470"/>
                  <a:gd name="connsiteX8" fmla="*/ 576110 w 577528"/>
                  <a:gd name="connsiteY8" fmla="*/ 293822 h 586470"/>
                  <a:gd name="connsiteX9" fmla="*/ 576110 w 577528"/>
                  <a:gd name="connsiteY9" fmla="*/ 293822 h 58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528" h="586470">
                    <a:moveTo>
                      <a:pt x="577386" y="293950"/>
                    </a:moveTo>
                    <a:cubicBezTo>
                      <a:pt x="579300" y="499943"/>
                      <a:pt x="369989" y="646334"/>
                      <a:pt x="178673" y="562354"/>
                    </a:cubicBezTo>
                    <a:cubicBezTo>
                      <a:pt x="-56675" y="458974"/>
                      <a:pt x="-62035" y="124969"/>
                      <a:pt x="177524" y="22738"/>
                    </a:cubicBezTo>
                    <a:cubicBezTo>
                      <a:pt x="369734" y="-58178"/>
                      <a:pt x="579556" y="87319"/>
                      <a:pt x="577514" y="293950"/>
                    </a:cubicBezTo>
                    <a:lnTo>
                      <a:pt x="577514" y="293950"/>
                    </a:lnTo>
                    <a:close/>
                    <a:moveTo>
                      <a:pt x="576110" y="293950"/>
                    </a:moveTo>
                    <a:cubicBezTo>
                      <a:pt x="573812" y="44818"/>
                      <a:pt x="267630" y="-78982"/>
                      <a:pt x="91120" y="95232"/>
                    </a:cubicBezTo>
                    <a:cubicBezTo>
                      <a:pt x="-18514" y="199760"/>
                      <a:pt x="-22726" y="389544"/>
                      <a:pt x="88439" y="495221"/>
                    </a:cubicBezTo>
                    <a:cubicBezTo>
                      <a:pt x="265078" y="668796"/>
                      <a:pt x="574833" y="542571"/>
                      <a:pt x="576110" y="293822"/>
                    </a:cubicBezTo>
                    <a:lnTo>
                      <a:pt x="576110" y="293822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25400" dir="2700000" algn="tl" rotWithShape="0">
                  <a:prstClr val="black">
                    <a:alpha val="67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  <p:pic>
            <p:nvPicPr>
              <p:cNvPr id="54" name="Gráfico 53">
                <a:extLst>
                  <a:ext uri="{FF2B5EF4-FFF2-40B4-BE49-F238E27FC236}">
                    <a16:creationId xmlns:a16="http://schemas.microsoft.com/office/drawing/2014/main" id="{4D4F4DD5-3DDB-F201-DFD3-9C5E3170AA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5363" y="660156"/>
                <a:ext cx="350368" cy="350368"/>
              </a:xfrm>
              <a:prstGeom prst="rect">
                <a:avLst/>
              </a:prstGeom>
            </p:spPr>
          </p:pic>
        </p:grpSp>
      </p:grpSp>
      <p:grpSp>
        <p:nvGrpSpPr>
          <p:cNvPr id="34" name="Grupo 33">
            <a:extLst>
              <a:ext uri="{FF2B5EF4-FFF2-40B4-BE49-F238E27FC236}">
                <a16:creationId xmlns:a16="http://schemas.microsoft.com/office/drawing/2014/main" id="{7891945E-719B-B4D7-4DC0-E9362C52BE87}"/>
              </a:ext>
            </a:extLst>
          </p:cNvPr>
          <p:cNvGrpSpPr/>
          <p:nvPr/>
        </p:nvGrpSpPr>
        <p:grpSpPr>
          <a:xfrm>
            <a:off x="4430884" y="2435633"/>
            <a:ext cx="5328127" cy="698732"/>
            <a:chOff x="3875843" y="1536620"/>
            <a:chExt cx="7104169" cy="931642"/>
          </a:xfrm>
        </p:grpSpPr>
        <p:sp>
          <p:nvSpPr>
            <p:cNvPr id="55" name="CuadroTexto 54">
              <a:extLst>
                <a:ext uri="{FF2B5EF4-FFF2-40B4-BE49-F238E27FC236}">
                  <a16:creationId xmlns:a16="http://schemas.microsoft.com/office/drawing/2014/main" id="{E25F7DF6-9BFE-0FE7-04D6-2C27B31B3B9E}"/>
                </a:ext>
              </a:extLst>
            </p:cNvPr>
            <p:cNvSpPr txBox="1"/>
            <p:nvPr/>
          </p:nvSpPr>
          <p:spPr>
            <a:xfrm>
              <a:off x="4860174" y="1714161"/>
              <a:ext cx="6119838" cy="4962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s-ES" sz="1209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 Sans" panose="00000500000000000000" pitchFamily="2" charset="0"/>
                </a:rPr>
                <a:t>Del cambio de dotación de infraestructura a barrios, a una gestión integral del hábitat popular con Barrios de Paz.</a:t>
              </a:r>
            </a:p>
          </p:txBody>
        </p:sp>
        <p:grpSp>
          <p:nvGrpSpPr>
            <p:cNvPr id="132" name="Grupo 131">
              <a:extLst>
                <a:ext uri="{FF2B5EF4-FFF2-40B4-BE49-F238E27FC236}">
                  <a16:creationId xmlns:a16="http://schemas.microsoft.com/office/drawing/2014/main" id="{569AF2B4-5791-08B8-77EC-215FD53ECAB7}"/>
                </a:ext>
              </a:extLst>
            </p:cNvPr>
            <p:cNvGrpSpPr/>
            <p:nvPr/>
          </p:nvGrpSpPr>
          <p:grpSpPr>
            <a:xfrm>
              <a:off x="3875843" y="1536620"/>
              <a:ext cx="886377" cy="931642"/>
              <a:chOff x="2644960" y="1048572"/>
              <a:chExt cx="604883" cy="635772"/>
            </a:xfrm>
          </p:grpSpPr>
          <p:sp>
            <p:nvSpPr>
              <p:cNvPr id="125" name="Elipse 124">
                <a:extLst>
                  <a:ext uri="{FF2B5EF4-FFF2-40B4-BE49-F238E27FC236}">
                    <a16:creationId xmlns:a16="http://schemas.microsoft.com/office/drawing/2014/main" id="{96F4180E-DB12-39CF-2EBB-E594AC093BBE}"/>
                  </a:ext>
                </a:extLst>
              </p:cNvPr>
              <p:cNvSpPr/>
              <p:nvPr/>
            </p:nvSpPr>
            <p:spPr>
              <a:xfrm>
                <a:off x="2644960" y="1048572"/>
                <a:ext cx="577123" cy="577123"/>
              </a:xfrm>
              <a:prstGeom prst="ellipse">
                <a:avLst/>
              </a:prstGeom>
              <a:solidFill>
                <a:srgbClr val="001746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979"/>
              </a:p>
            </p:txBody>
          </p:sp>
          <p:sp>
            <p:nvSpPr>
              <p:cNvPr id="25" name="Forma libre: forma 24">
                <a:extLst>
                  <a:ext uri="{FF2B5EF4-FFF2-40B4-BE49-F238E27FC236}">
                    <a16:creationId xmlns:a16="http://schemas.microsoft.com/office/drawing/2014/main" id="{C6D6E90A-A554-C873-E3E9-0BA2094F3552}"/>
                  </a:ext>
                </a:extLst>
              </p:cNvPr>
              <p:cNvSpPr/>
              <p:nvPr/>
            </p:nvSpPr>
            <p:spPr>
              <a:xfrm>
                <a:off x="2672315" y="1097874"/>
                <a:ext cx="577528" cy="586470"/>
              </a:xfrm>
              <a:custGeom>
                <a:avLst/>
                <a:gdLst>
                  <a:gd name="connsiteX0" fmla="*/ 577386 w 577528"/>
                  <a:gd name="connsiteY0" fmla="*/ 293950 h 586470"/>
                  <a:gd name="connsiteX1" fmla="*/ 178673 w 577528"/>
                  <a:gd name="connsiteY1" fmla="*/ 562354 h 586470"/>
                  <a:gd name="connsiteX2" fmla="*/ 177524 w 577528"/>
                  <a:gd name="connsiteY2" fmla="*/ 22738 h 586470"/>
                  <a:gd name="connsiteX3" fmla="*/ 577514 w 577528"/>
                  <a:gd name="connsiteY3" fmla="*/ 293950 h 586470"/>
                  <a:gd name="connsiteX4" fmla="*/ 577514 w 577528"/>
                  <a:gd name="connsiteY4" fmla="*/ 293950 h 586470"/>
                  <a:gd name="connsiteX5" fmla="*/ 576110 w 577528"/>
                  <a:gd name="connsiteY5" fmla="*/ 293950 h 586470"/>
                  <a:gd name="connsiteX6" fmla="*/ 91120 w 577528"/>
                  <a:gd name="connsiteY6" fmla="*/ 95232 h 586470"/>
                  <a:gd name="connsiteX7" fmla="*/ 88439 w 577528"/>
                  <a:gd name="connsiteY7" fmla="*/ 495221 h 586470"/>
                  <a:gd name="connsiteX8" fmla="*/ 576110 w 577528"/>
                  <a:gd name="connsiteY8" fmla="*/ 293822 h 586470"/>
                  <a:gd name="connsiteX9" fmla="*/ 576110 w 577528"/>
                  <a:gd name="connsiteY9" fmla="*/ 293822 h 58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528" h="586470">
                    <a:moveTo>
                      <a:pt x="577386" y="293950"/>
                    </a:moveTo>
                    <a:cubicBezTo>
                      <a:pt x="579300" y="499943"/>
                      <a:pt x="369989" y="646334"/>
                      <a:pt x="178673" y="562354"/>
                    </a:cubicBezTo>
                    <a:cubicBezTo>
                      <a:pt x="-56675" y="458974"/>
                      <a:pt x="-62035" y="124969"/>
                      <a:pt x="177524" y="22738"/>
                    </a:cubicBezTo>
                    <a:cubicBezTo>
                      <a:pt x="369734" y="-58178"/>
                      <a:pt x="579556" y="87319"/>
                      <a:pt x="577514" y="293950"/>
                    </a:cubicBezTo>
                    <a:lnTo>
                      <a:pt x="577514" y="293950"/>
                    </a:lnTo>
                    <a:close/>
                    <a:moveTo>
                      <a:pt x="576110" y="293950"/>
                    </a:moveTo>
                    <a:cubicBezTo>
                      <a:pt x="573812" y="44818"/>
                      <a:pt x="267630" y="-78982"/>
                      <a:pt x="91120" y="95232"/>
                    </a:cubicBezTo>
                    <a:cubicBezTo>
                      <a:pt x="-18514" y="199760"/>
                      <a:pt x="-22726" y="389544"/>
                      <a:pt x="88439" y="495221"/>
                    </a:cubicBezTo>
                    <a:cubicBezTo>
                      <a:pt x="265078" y="668796"/>
                      <a:pt x="574833" y="542571"/>
                      <a:pt x="576110" y="293822"/>
                    </a:cubicBezTo>
                    <a:lnTo>
                      <a:pt x="576110" y="293822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25400" dir="2700000" algn="tl" rotWithShape="0">
                  <a:prstClr val="black">
                    <a:alpha val="67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  <p:pic>
            <p:nvPicPr>
              <p:cNvPr id="59" name="Gráfico 58">
                <a:extLst>
                  <a:ext uri="{FF2B5EF4-FFF2-40B4-BE49-F238E27FC236}">
                    <a16:creationId xmlns:a16="http://schemas.microsoft.com/office/drawing/2014/main" id="{7D76CE8F-1F3A-2D9C-0A73-047F92C770F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791973" y="1211944"/>
                <a:ext cx="362403" cy="352634"/>
              </a:xfrm>
              <a:prstGeom prst="rect">
                <a:avLst/>
              </a:prstGeom>
            </p:spPr>
          </p:pic>
        </p:grpSp>
      </p:grpSp>
      <p:grpSp>
        <p:nvGrpSpPr>
          <p:cNvPr id="35" name="Grupo 34">
            <a:extLst>
              <a:ext uri="{FF2B5EF4-FFF2-40B4-BE49-F238E27FC236}">
                <a16:creationId xmlns:a16="http://schemas.microsoft.com/office/drawing/2014/main" id="{5D6FD69A-51E9-C7BD-3E74-24343EA9F3C5}"/>
              </a:ext>
            </a:extLst>
          </p:cNvPr>
          <p:cNvGrpSpPr/>
          <p:nvPr/>
        </p:nvGrpSpPr>
        <p:grpSpPr>
          <a:xfrm>
            <a:off x="1562577" y="2924579"/>
            <a:ext cx="2934970" cy="982790"/>
            <a:chOff x="51435" y="2188543"/>
            <a:chExt cx="3913292" cy="1310385"/>
          </a:xfrm>
        </p:grpSpPr>
        <p:sp>
          <p:nvSpPr>
            <p:cNvPr id="57" name="CuadroTexto 56">
              <a:extLst>
                <a:ext uri="{FF2B5EF4-FFF2-40B4-BE49-F238E27FC236}">
                  <a16:creationId xmlns:a16="http://schemas.microsoft.com/office/drawing/2014/main" id="{EFB6CF88-F7C1-4C63-3D7E-A05E0FF577E5}"/>
                </a:ext>
              </a:extLst>
            </p:cNvPr>
            <p:cNvSpPr txBox="1"/>
            <p:nvPr/>
          </p:nvSpPr>
          <p:spPr>
            <a:xfrm>
              <a:off x="51435" y="2188543"/>
              <a:ext cx="2950184" cy="74430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es-ES" sz="1209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 Sans" panose="00000500000000000000" pitchFamily="2" charset="0"/>
                </a:rPr>
                <a:t>Estamos convirtiendo el acceso al agua y saneamiento en un derecho real y un bien común.</a:t>
              </a:r>
            </a:p>
          </p:txBody>
        </p:sp>
        <p:grpSp>
          <p:nvGrpSpPr>
            <p:cNvPr id="133" name="Grupo 132">
              <a:extLst>
                <a:ext uri="{FF2B5EF4-FFF2-40B4-BE49-F238E27FC236}">
                  <a16:creationId xmlns:a16="http://schemas.microsoft.com/office/drawing/2014/main" id="{7006A195-EB04-7C3C-12C7-753953AFB107}"/>
                </a:ext>
              </a:extLst>
            </p:cNvPr>
            <p:cNvGrpSpPr/>
            <p:nvPr/>
          </p:nvGrpSpPr>
          <p:grpSpPr>
            <a:xfrm>
              <a:off x="3058248" y="2591248"/>
              <a:ext cx="906479" cy="907680"/>
              <a:chOff x="2087015" y="1768274"/>
              <a:chExt cx="618601" cy="619421"/>
            </a:xfrm>
          </p:grpSpPr>
          <p:sp>
            <p:nvSpPr>
              <p:cNvPr id="126" name="Elipse 125">
                <a:extLst>
                  <a:ext uri="{FF2B5EF4-FFF2-40B4-BE49-F238E27FC236}">
                    <a16:creationId xmlns:a16="http://schemas.microsoft.com/office/drawing/2014/main" id="{583F82C5-75B2-8492-B5D0-99E6C24E6D17}"/>
                  </a:ext>
                </a:extLst>
              </p:cNvPr>
              <p:cNvSpPr/>
              <p:nvPr/>
            </p:nvSpPr>
            <p:spPr>
              <a:xfrm>
                <a:off x="2128493" y="1810572"/>
                <a:ext cx="577123" cy="577123"/>
              </a:xfrm>
              <a:prstGeom prst="ellipse">
                <a:avLst/>
              </a:prstGeom>
              <a:solidFill>
                <a:srgbClr val="001746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979"/>
              </a:p>
            </p:txBody>
          </p:sp>
          <p:sp>
            <p:nvSpPr>
              <p:cNvPr id="24" name="Forma libre: forma 23">
                <a:extLst>
                  <a:ext uri="{FF2B5EF4-FFF2-40B4-BE49-F238E27FC236}">
                    <a16:creationId xmlns:a16="http://schemas.microsoft.com/office/drawing/2014/main" id="{329235D7-1FAE-EB39-8D0A-CFB97CBB4090}"/>
                  </a:ext>
                </a:extLst>
              </p:cNvPr>
              <p:cNvSpPr/>
              <p:nvPr/>
            </p:nvSpPr>
            <p:spPr>
              <a:xfrm>
                <a:off x="2087015" y="1768274"/>
                <a:ext cx="577528" cy="586470"/>
              </a:xfrm>
              <a:custGeom>
                <a:avLst/>
                <a:gdLst>
                  <a:gd name="connsiteX0" fmla="*/ 577386 w 577528"/>
                  <a:gd name="connsiteY0" fmla="*/ 293950 h 586470"/>
                  <a:gd name="connsiteX1" fmla="*/ 178673 w 577528"/>
                  <a:gd name="connsiteY1" fmla="*/ 562354 h 586470"/>
                  <a:gd name="connsiteX2" fmla="*/ 177524 w 577528"/>
                  <a:gd name="connsiteY2" fmla="*/ 22738 h 586470"/>
                  <a:gd name="connsiteX3" fmla="*/ 577514 w 577528"/>
                  <a:gd name="connsiteY3" fmla="*/ 293950 h 586470"/>
                  <a:gd name="connsiteX4" fmla="*/ 577514 w 577528"/>
                  <a:gd name="connsiteY4" fmla="*/ 293950 h 586470"/>
                  <a:gd name="connsiteX5" fmla="*/ 576110 w 577528"/>
                  <a:gd name="connsiteY5" fmla="*/ 293950 h 586470"/>
                  <a:gd name="connsiteX6" fmla="*/ 91120 w 577528"/>
                  <a:gd name="connsiteY6" fmla="*/ 95232 h 586470"/>
                  <a:gd name="connsiteX7" fmla="*/ 88439 w 577528"/>
                  <a:gd name="connsiteY7" fmla="*/ 495221 h 586470"/>
                  <a:gd name="connsiteX8" fmla="*/ 576110 w 577528"/>
                  <a:gd name="connsiteY8" fmla="*/ 293822 h 586470"/>
                  <a:gd name="connsiteX9" fmla="*/ 576110 w 577528"/>
                  <a:gd name="connsiteY9" fmla="*/ 293822 h 58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528" h="586470">
                    <a:moveTo>
                      <a:pt x="577386" y="293950"/>
                    </a:moveTo>
                    <a:cubicBezTo>
                      <a:pt x="579300" y="499943"/>
                      <a:pt x="369989" y="646334"/>
                      <a:pt x="178673" y="562354"/>
                    </a:cubicBezTo>
                    <a:cubicBezTo>
                      <a:pt x="-56675" y="458974"/>
                      <a:pt x="-62035" y="124969"/>
                      <a:pt x="177524" y="22738"/>
                    </a:cubicBezTo>
                    <a:cubicBezTo>
                      <a:pt x="369734" y="-58178"/>
                      <a:pt x="579556" y="87319"/>
                      <a:pt x="577514" y="293950"/>
                    </a:cubicBezTo>
                    <a:lnTo>
                      <a:pt x="577514" y="293950"/>
                    </a:lnTo>
                    <a:close/>
                    <a:moveTo>
                      <a:pt x="576110" y="293950"/>
                    </a:moveTo>
                    <a:cubicBezTo>
                      <a:pt x="573812" y="44818"/>
                      <a:pt x="267630" y="-78982"/>
                      <a:pt x="91120" y="95232"/>
                    </a:cubicBezTo>
                    <a:cubicBezTo>
                      <a:pt x="-18514" y="199760"/>
                      <a:pt x="-22726" y="389544"/>
                      <a:pt x="88439" y="495221"/>
                    </a:cubicBezTo>
                    <a:cubicBezTo>
                      <a:pt x="265078" y="668796"/>
                      <a:pt x="574833" y="542571"/>
                      <a:pt x="576110" y="293822"/>
                    </a:cubicBezTo>
                    <a:lnTo>
                      <a:pt x="576110" y="293822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25400" dir="2700000" algn="tl" rotWithShape="0">
                  <a:prstClr val="black">
                    <a:alpha val="67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  <p:pic>
            <p:nvPicPr>
              <p:cNvPr id="61" name="Gráfico 60">
                <a:extLst>
                  <a:ext uri="{FF2B5EF4-FFF2-40B4-BE49-F238E27FC236}">
                    <a16:creationId xmlns:a16="http://schemas.microsoft.com/office/drawing/2014/main" id="{69678E58-98DA-A81E-BBBC-8F87B85E60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2201905" y="1882351"/>
                <a:ext cx="349580" cy="349580"/>
              </a:xfrm>
              <a:prstGeom prst="rect">
                <a:avLst/>
              </a:prstGeom>
            </p:spPr>
          </p:pic>
        </p:grpSp>
      </p:grpSp>
      <p:grpSp>
        <p:nvGrpSpPr>
          <p:cNvPr id="36" name="Grupo 35">
            <a:extLst>
              <a:ext uri="{FF2B5EF4-FFF2-40B4-BE49-F238E27FC236}">
                <a16:creationId xmlns:a16="http://schemas.microsoft.com/office/drawing/2014/main" id="{FC340580-9640-4B92-7DA5-7C1DFDE039E1}"/>
              </a:ext>
            </a:extLst>
          </p:cNvPr>
          <p:cNvGrpSpPr/>
          <p:nvPr/>
        </p:nvGrpSpPr>
        <p:grpSpPr>
          <a:xfrm>
            <a:off x="1626452" y="3997208"/>
            <a:ext cx="2364100" cy="825052"/>
            <a:chOff x="190932" y="3791421"/>
            <a:chExt cx="3020698" cy="1100069"/>
          </a:xfrm>
        </p:grpSpPr>
        <p:sp>
          <p:nvSpPr>
            <p:cNvPr id="62" name="CuadroTexto 61">
              <a:extLst>
                <a:ext uri="{FF2B5EF4-FFF2-40B4-BE49-F238E27FC236}">
                  <a16:creationId xmlns:a16="http://schemas.microsoft.com/office/drawing/2014/main" id="{653CB0D0-E09E-4F9A-DD2E-D4E8146ACE58}"/>
                </a:ext>
              </a:extLst>
            </p:cNvPr>
            <p:cNvSpPr txBox="1"/>
            <p:nvPr/>
          </p:nvSpPr>
          <p:spPr>
            <a:xfrm>
              <a:off x="190932" y="3899082"/>
              <a:ext cx="2316940" cy="99240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s-ES" sz="1209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 Sans" panose="00000500000000000000" pitchFamily="2" charset="0"/>
                </a:rPr>
                <a:t>Reconocimos y democratizamos la gestión social del agua con la Ruta </a:t>
              </a:r>
              <a:r>
                <a:rPr lang="es-ES" sz="1209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 Sans" panose="00000500000000000000" pitchFamily="2" charset="0"/>
                </a:rPr>
                <a:t>Comuniagua</a:t>
              </a:r>
              <a:r>
                <a:rPr lang="es-ES" sz="1209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 Sans" panose="00000500000000000000" pitchFamily="2" charset="0"/>
                </a:rPr>
                <a:t>.</a:t>
              </a:r>
            </a:p>
          </p:txBody>
        </p:sp>
        <p:grpSp>
          <p:nvGrpSpPr>
            <p:cNvPr id="135" name="Grupo 134">
              <a:extLst>
                <a:ext uri="{FF2B5EF4-FFF2-40B4-BE49-F238E27FC236}">
                  <a16:creationId xmlns:a16="http://schemas.microsoft.com/office/drawing/2014/main" id="{85CE63D1-4277-585A-E4AA-449BB4487C35}"/>
                </a:ext>
              </a:extLst>
            </p:cNvPr>
            <p:cNvGrpSpPr/>
            <p:nvPr/>
          </p:nvGrpSpPr>
          <p:grpSpPr>
            <a:xfrm>
              <a:off x="2341584" y="3791421"/>
              <a:ext cx="870046" cy="859397"/>
              <a:chOff x="1597949" y="2587299"/>
              <a:chExt cx="593739" cy="586471"/>
            </a:xfrm>
          </p:grpSpPr>
          <p:sp>
            <p:nvSpPr>
              <p:cNvPr id="127" name="Elipse 126">
                <a:extLst>
                  <a:ext uri="{FF2B5EF4-FFF2-40B4-BE49-F238E27FC236}">
                    <a16:creationId xmlns:a16="http://schemas.microsoft.com/office/drawing/2014/main" id="{07388CAF-F177-82AE-1E56-C6474C750AE6}"/>
                  </a:ext>
                </a:extLst>
              </p:cNvPr>
              <p:cNvSpPr/>
              <p:nvPr/>
            </p:nvSpPr>
            <p:spPr>
              <a:xfrm>
                <a:off x="1597949" y="2587299"/>
                <a:ext cx="577123" cy="577123"/>
              </a:xfrm>
              <a:prstGeom prst="ellipse">
                <a:avLst/>
              </a:prstGeom>
              <a:solidFill>
                <a:srgbClr val="001746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979"/>
              </a:p>
            </p:txBody>
          </p:sp>
          <p:sp>
            <p:nvSpPr>
              <p:cNvPr id="26" name="Forma libre: forma 25">
                <a:extLst>
                  <a:ext uri="{FF2B5EF4-FFF2-40B4-BE49-F238E27FC236}">
                    <a16:creationId xmlns:a16="http://schemas.microsoft.com/office/drawing/2014/main" id="{696B7E95-153B-A4D7-B53B-19E99ECDA563}"/>
                  </a:ext>
                </a:extLst>
              </p:cNvPr>
              <p:cNvSpPr/>
              <p:nvPr/>
            </p:nvSpPr>
            <p:spPr>
              <a:xfrm>
                <a:off x="1614160" y="2587300"/>
                <a:ext cx="577528" cy="586470"/>
              </a:xfrm>
              <a:custGeom>
                <a:avLst/>
                <a:gdLst>
                  <a:gd name="connsiteX0" fmla="*/ 577386 w 577528"/>
                  <a:gd name="connsiteY0" fmla="*/ 293950 h 586470"/>
                  <a:gd name="connsiteX1" fmla="*/ 178673 w 577528"/>
                  <a:gd name="connsiteY1" fmla="*/ 562354 h 586470"/>
                  <a:gd name="connsiteX2" fmla="*/ 177524 w 577528"/>
                  <a:gd name="connsiteY2" fmla="*/ 22738 h 586470"/>
                  <a:gd name="connsiteX3" fmla="*/ 577514 w 577528"/>
                  <a:gd name="connsiteY3" fmla="*/ 293950 h 586470"/>
                  <a:gd name="connsiteX4" fmla="*/ 577514 w 577528"/>
                  <a:gd name="connsiteY4" fmla="*/ 293950 h 586470"/>
                  <a:gd name="connsiteX5" fmla="*/ 576110 w 577528"/>
                  <a:gd name="connsiteY5" fmla="*/ 293950 h 586470"/>
                  <a:gd name="connsiteX6" fmla="*/ 91120 w 577528"/>
                  <a:gd name="connsiteY6" fmla="*/ 95232 h 586470"/>
                  <a:gd name="connsiteX7" fmla="*/ 88439 w 577528"/>
                  <a:gd name="connsiteY7" fmla="*/ 495221 h 586470"/>
                  <a:gd name="connsiteX8" fmla="*/ 576110 w 577528"/>
                  <a:gd name="connsiteY8" fmla="*/ 293822 h 586470"/>
                  <a:gd name="connsiteX9" fmla="*/ 576110 w 577528"/>
                  <a:gd name="connsiteY9" fmla="*/ 293822 h 58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528" h="586470">
                    <a:moveTo>
                      <a:pt x="577386" y="293950"/>
                    </a:moveTo>
                    <a:cubicBezTo>
                      <a:pt x="579300" y="499943"/>
                      <a:pt x="369989" y="646334"/>
                      <a:pt x="178673" y="562354"/>
                    </a:cubicBezTo>
                    <a:cubicBezTo>
                      <a:pt x="-56675" y="458974"/>
                      <a:pt x="-62035" y="124969"/>
                      <a:pt x="177524" y="22738"/>
                    </a:cubicBezTo>
                    <a:cubicBezTo>
                      <a:pt x="369734" y="-58178"/>
                      <a:pt x="579556" y="87319"/>
                      <a:pt x="577514" y="293950"/>
                    </a:cubicBezTo>
                    <a:lnTo>
                      <a:pt x="577514" y="293950"/>
                    </a:lnTo>
                    <a:close/>
                    <a:moveTo>
                      <a:pt x="576110" y="293950"/>
                    </a:moveTo>
                    <a:cubicBezTo>
                      <a:pt x="573812" y="44818"/>
                      <a:pt x="267630" y="-78982"/>
                      <a:pt x="91120" y="95232"/>
                    </a:cubicBezTo>
                    <a:cubicBezTo>
                      <a:pt x="-18514" y="199760"/>
                      <a:pt x="-22726" y="389544"/>
                      <a:pt x="88439" y="495221"/>
                    </a:cubicBezTo>
                    <a:cubicBezTo>
                      <a:pt x="265078" y="668796"/>
                      <a:pt x="574833" y="542571"/>
                      <a:pt x="576110" y="293822"/>
                    </a:cubicBezTo>
                    <a:lnTo>
                      <a:pt x="576110" y="293822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25400" dir="2700000" algn="tl" rotWithShape="0">
                  <a:prstClr val="black">
                    <a:alpha val="67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s-CO" sz="1979"/>
              </a:p>
            </p:txBody>
          </p:sp>
          <p:pic>
            <p:nvPicPr>
              <p:cNvPr id="68" name="Gráfico 67">
                <a:extLst>
                  <a:ext uri="{FF2B5EF4-FFF2-40B4-BE49-F238E27FC236}">
                    <a16:creationId xmlns:a16="http://schemas.microsoft.com/office/drawing/2014/main" id="{668F7687-C370-9B80-7101-754380E658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1718110" y="2706403"/>
                <a:ext cx="364379" cy="352991"/>
              </a:xfrm>
              <a:prstGeom prst="rect">
                <a:avLst/>
              </a:prstGeom>
            </p:spPr>
          </p:pic>
        </p:grpSp>
      </p:grpSp>
      <p:grpSp>
        <p:nvGrpSpPr>
          <p:cNvPr id="38" name="Grupo 37">
            <a:extLst>
              <a:ext uri="{FF2B5EF4-FFF2-40B4-BE49-F238E27FC236}">
                <a16:creationId xmlns:a16="http://schemas.microsoft.com/office/drawing/2014/main" id="{4ABD23E3-BF02-DB28-FF6C-3443A0DE62A5}"/>
              </a:ext>
            </a:extLst>
          </p:cNvPr>
          <p:cNvGrpSpPr/>
          <p:nvPr/>
        </p:nvGrpSpPr>
        <p:grpSpPr>
          <a:xfrm>
            <a:off x="6753896" y="3152125"/>
            <a:ext cx="3915170" cy="678845"/>
            <a:chOff x="6973195" y="2491941"/>
            <a:chExt cx="5220226" cy="905126"/>
          </a:xfrm>
        </p:grpSpPr>
        <p:sp>
          <p:nvSpPr>
            <p:cNvPr id="64" name="CuadroTexto 63">
              <a:extLst>
                <a:ext uri="{FF2B5EF4-FFF2-40B4-BE49-F238E27FC236}">
                  <a16:creationId xmlns:a16="http://schemas.microsoft.com/office/drawing/2014/main" id="{2B0CC4EC-7188-1D3F-6A44-9237411D098C}"/>
                </a:ext>
              </a:extLst>
            </p:cNvPr>
            <p:cNvSpPr txBox="1"/>
            <p:nvPr/>
          </p:nvSpPr>
          <p:spPr>
            <a:xfrm>
              <a:off x="7893916" y="2629276"/>
              <a:ext cx="4299505" cy="744306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s-ES" sz="1209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 Sans" panose="00000500000000000000" pitchFamily="2" charset="0"/>
                </a:rPr>
                <a:t>Cambiamos en el manejo de residuos sólidos: de botaderos abiertos pasamos a estrategias de economía circular con justicia social.</a:t>
              </a:r>
            </a:p>
          </p:txBody>
        </p:sp>
        <p:grpSp>
          <p:nvGrpSpPr>
            <p:cNvPr id="134" name="Grupo 133">
              <a:extLst>
                <a:ext uri="{FF2B5EF4-FFF2-40B4-BE49-F238E27FC236}">
                  <a16:creationId xmlns:a16="http://schemas.microsoft.com/office/drawing/2014/main" id="{4D9EDF21-AF7B-6B16-31C0-20B75E253D02}"/>
                </a:ext>
              </a:extLst>
            </p:cNvPr>
            <p:cNvGrpSpPr/>
            <p:nvPr/>
          </p:nvGrpSpPr>
          <p:grpSpPr>
            <a:xfrm>
              <a:off x="6973195" y="2491941"/>
              <a:ext cx="881051" cy="905126"/>
              <a:chOff x="4758666" y="1700505"/>
              <a:chExt cx="601249" cy="617678"/>
            </a:xfrm>
          </p:grpSpPr>
          <p:sp>
            <p:nvSpPr>
              <p:cNvPr id="128" name="Elipse 127">
                <a:extLst>
                  <a:ext uri="{FF2B5EF4-FFF2-40B4-BE49-F238E27FC236}">
                    <a16:creationId xmlns:a16="http://schemas.microsoft.com/office/drawing/2014/main" id="{C8D5C34A-2E2D-D77C-1F5E-BD10DB6A96CD}"/>
                  </a:ext>
                </a:extLst>
              </p:cNvPr>
              <p:cNvSpPr/>
              <p:nvPr/>
            </p:nvSpPr>
            <p:spPr>
              <a:xfrm>
                <a:off x="4782792" y="1700505"/>
                <a:ext cx="577123" cy="577123"/>
              </a:xfrm>
              <a:prstGeom prst="ellipse">
                <a:avLst/>
              </a:prstGeom>
              <a:solidFill>
                <a:srgbClr val="001746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979"/>
              </a:p>
            </p:txBody>
          </p:sp>
          <p:sp>
            <p:nvSpPr>
              <p:cNvPr id="27" name="Forma libre: forma 26">
                <a:extLst>
                  <a:ext uri="{FF2B5EF4-FFF2-40B4-BE49-F238E27FC236}">
                    <a16:creationId xmlns:a16="http://schemas.microsoft.com/office/drawing/2014/main" id="{6279B209-D59D-E422-E663-68F131066FB4}"/>
                  </a:ext>
                </a:extLst>
              </p:cNvPr>
              <p:cNvSpPr/>
              <p:nvPr/>
            </p:nvSpPr>
            <p:spPr>
              <a:xfrm>
                <a:off x="4758666" y="1731713"/>
                <a:ext cx="577528" cy="586470"/>
              </a:xfrm>
              <a:custGeom>
                <a:avLst/>
                <a:gdLst>
                  <a:gd name="connsiteX0" fmla="*/ 577386 w 577528"/>
                  <a:gd name="connsiteY0" fmla="*/ 293950 h 586470"/>
                  <a:gd name="connsiteX1" fmla="*/ 178673 w 577528"/>
                  <a:gd name="connsiteY1" fmla="*/ 562354 h 586470"/>
                  <a:gd name="connsiteX2" fmla="*/ 177524 w 577528"/>
                  <a:gd name="connsiteY2" fmla="*/ 22738 h 586470"/>
                  <a:gd name="connsiteX3" fmla="*/ 577514 w 577528"/>
                  <a:gd name="connsiteY3" fmla="*/ 293950 h 586470"/>
                  <a:gd name="connsiteX4" fmla="*/ 577514 w 577528"/>
                  <a:gd name="connsiteY4" fmla="*/ 293950 h 586470"/>
                  <a:gd name="connsiteX5" fmla="*/ 576110 w 577528"/>
                  <a:gd name="connsiteY5" fmla="*/ 293950 h 586470"/>
                  <a:gd name="connsiteX6" fmla="*/ 91120 w 577528"/>
                  <a:gd name="connsiteY6" fmla="*/ 95232 h 586470"/>
                  <a:gd name="connsiteX7" fmla="*/ 88439 w 577528"/>
                  <a:gd name="connsiteY7" fmla="*/ 495221 h 586470"/>
                  <a:gd name="connsiteX8" fmla="*/ 576110 w 577528"/>
                  <a:gd name="connsiteY8" fmla="*/ 293822 h 586470"/>
                  <a:gd name="connsiteX9" fmla="*/ 576110 w 577528"/>
                  <a:gd name="connsiteY9" fmla="*/ 293822 h 58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528" h="586470">
                    <a:moveTo>
                      <a:pt x="577386" y="293950"/>
                    </a:moveTo>
                    <a:cubicBezTo>
                      <a:pt x="579301" y="499943"/>
                      <a:pt x="369989" y="646334"/>
                      <a:pt x="178673" y="562354"/>
                    </a:cubicBezTo>
                    <a:cubicBezTo>
                      <a:pt x="-56675" y="458974"/>
                      <a:pt x="-62035" y="124969"/>
                      <a:pt x="177524" y="22738"/>
                    </a:cubicBezTo>
                    <a:cubicBezTo>
                      <a:pt x="369734" y="-58178"/>
                      <a:pt x="579556" y="87319"/>
                      <a:pt x="577514" y="293950"/>
                    </a:cubicBezTo>
                    <a:lnTo>
                      <a:pt x="577514" y="293950"/>
                    </a:lnTo>
                    <a:close/>
                    <a:moveTo>
                      <a:pt x="576110" y="293950"/>
                    </a:moveTo>
                    <a:cubicBezTo>
                      <a:pt x="573813" y="44818"/>
                      <a:pt x="267630" y="-78982"/>
                      <a:pt x="91120" y="95232"/>
                    </a:cubicBezTo>
                    <a:cubicBezTo>
                      <a:pt x="-18514" y="199760"/>
                      <a:pt x="-22726" y="389544"/>
                      <a:pt x="88439" y="495221"/>
                    </a:cubicBezTo>
                    <a:cubicBezTo>
                      <a:pt x="265078" y="668796"/>
                      <a:pt x="574833" y="542571"/>
                      <a:pt x="576110" y="293822"/>
                    </a:cubicBezTo>
                    <a:lnTo>
                      <a:pt x="576110" y="293822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25400" dir="2700000" algn="tl" rotWithShape="0">
                  <a:prstClr val="black">
                    <a:alpha val="67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  <p:pic>
            <p:nvPicPr>
              <p:cNvPr id="69" name="Gráfico 68">
                <a:extLst>
                  <a:ext uri="{FF2B5EF4-FFF2-40B4-BE49-F238E27FC236}">
                    <a16:creationId xmlns:a16="http://schemas.microsoft.com/office/drawing/2014/main" id="{339A3C96-A9F8-3B9A-FA09-39A8F1EF9E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p:blipFill>
            <p:spPr>
              <a:xfrm>
                <a:off x="4862195" y="1829071"/>
                <a:ext cx="377457" cy="355680"/>
              </a:xfrm>
              <a:prstGeom prst="rect">
                <a:avLst/>
              </a:prstGeom>
            </p:spPr>
          </p:pic>
        </p:grpSp>
      </p:grpSp>
      <p:grpSp>
        <p:nvGrpSpPr>
          <p:cNvPr id="37" name="Grupo 36">
            <a:extLst>
              <a:ext uri="{FF2B5EF4-FFF2-40B4-BE49-F238E27FC236}">
                <a16:creationId xmlns:a16="http://schemas.microsoft.com/office/drawing/2014/main" id="{868E65AE-5600-5D82-C6F1-37AF7D35744A}"/>
              </a:ext>
            </a:extLst>
          </p:cNvPr>
          <p:cNvGrpSpPr/>
          <p:nvPr/>
        </p:nvGrpSpPr>
        <p:grpSpPr>
          <a:xfrm>
            <a:off x="6739280" y="4115767"/>
            <a:ext cx="3662915" cy="889598"/>
            <a:chOff x="6953705" y="3776798"/>
            <a:chExt cx="4883886" cy="1186131"/>
          </a:xfrm>
        </p:grpSpPr>
        <p:sp>
          <p:nvSpPr>
            <p:cNvPr id="66" name="CuadroTexto 65">
              <a:extLst>
                <a:ext uri="{FF2B5EF4-FFF2-40B4-BE49-F238E27FC236}">
                  <a16:creationId xmlns:a16="http://schemas.microsoft.com/office/drawing/2014/main" id="{A40D30A1-E2E1-9697-53B0-C6D925C6C65B}"/>
                </a:ext>
              </a:extLst>
            </p:cNvPr>
            <p:cNvSpPr txBox="1"/>
            <p:nvPr/>
          </p:nvSpPr>
          <p:spPr>
            <a:xfrm>
              <a:off x="7893916" y="3776798"/>
              <a:ext cx="3943675" cy="99240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s-ES" sz="1209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 Sans" panose="00000500000000000000" pitchFamily="2" charset="0"/>
                </a:rPr>
                <a:t>Transformamos la política de vivienda en una política de dignidad y de labor comunitaria, donde la vivienda no solo sea un producto de mercado sino un medio.</a:t>
              </a:r>
            </a:p>
          </p:txBody>
        </p:sp>
        <p:grpSp>
          <p:nvGrpSpPr>
            <p:cNvPr id="136" name="Grupo 135">
              <a:extLst>
                <a:ext uri="{FF2B5EF4-FFF2-40B4-BE49-F238E27FC236}">
                  <a16:creationId xmlns:a16="http://schemas.microsoft.com/office/drawing/2014/main" id="{FF5A35E2-F28F-B201-BA8E-DFDBA5C24FB8}"/>
                </a:ext>
              </a:extLst>
            </p:cNvPr>
            <p:cNvGrpSpPr/>
            <p:nvPr/>
          </p:nvGrpSpPr>
          <p:grpSpPr>
            <a:xfrm>
              <a:off x="6953705" y="4027918"/>
              <a:ext cx="863330" cy="935011"/>
              <a:chOff x="4745360" y="2748690"/>
              <a:chExt cx="589155" cy="638072"/>
            </a:xfrm>
          </p:grpSpPr>
          <p:sp>
            <p:nvSpPr>
              <p:cNvPr id="129" name="Elipse 128">
                <a:extLst>
                  <a:ext uri="{FF2B5EF4-FFF2-40B4-BE49-F238E27FC236}">
                    <a16:creationId xmlns:a16="http://schemas.microsoft.com/office/drawing/2014/main" id="{16833B01-CB93-00DB-D484-F6D6D074D158}"/>
                  </a:ext>
                </a:extLst>
              </p:cNvPr>
              <p:cNvSpPr/>
              <p:nvPr/>
            </p:nvSpPr>
            <p:spPr>
              <a:xfrm>
                <a:off x="4757392" y="2809639"/>
                <a:ext cx="577123" cy="577123"/>
              </a:xfrm>
              <a:prstGeom prst="ellipse">
                <a:avLst/>
              </a:prstGeom>
              <a:solidFill>
                <a:srgbClr val="001746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979"/>
              </a:p>
            </p:txBody>
          </p:sp>
          <p:sp>
            <p:nvSpPr>
              <p:cNvPr id="28" name="Forma libre: forma 27">
                <a:extLst>
                  <a:ext uri="{FF2B5EF4-FFF2-40B4-BE49-F238E27FC236}">
                    <a16:creationId xmlns:a16="http://schemas.microsoft.com/office/drawing/2014/main" id="{3D962C6A-1698-11D6-B7CE-491CBD5E7820}"/>
                  </a:ext>
                </a:extLst>
              </p:cNvPr>
              <p:cNvSpPr/>
              <p:nvPr/>
            </p:nvSpPr>
            <p:spPr>
              <a:xfrm>
                <a:off x="4745360" y="2748690"/>
                <a:ext cx="577528" cy="586470"/>
              </a:xfrm>
              <a:custGeom>
                <a:avLst/>
                <a:gdLst>
                  <a:gd name="connsiteX0" fmla="*/ 577386 w 577528"/>
                  <a:gd name="connsiteY0" fmla="*/ 293950 h 586470"/>
                  <a:gd name="connsiteX1" fmla="*/ 178673 w 577528"/>
                  <a:gd name="connsiteY1" fmla="*/ 562354 h 586470"/>
                  <a:gd name="connsiteX2" fmla="*/ 177524 w 577528"/>
                  <a:gd name="connsiteY2" fmla="*/ 22738 h 586470"/>
                  <a:gd name="connsiteX3" fmla="*/ 577514 w 577528"/>
                  <a:gd name="connsiteY3" fmla="*/ 293950 h 586470"/>
                  <a:gd name="connsiteX4" fmla="*/ 577514 w 577528"/>
                  <a:gd name="connsiteY4" fmla="*/ 293950 h 586470"/>
                  <a:gd name="connsiteX5" fmla="*/ 576110 w 577528"/>
                  <a:gd name="connsiteY5" fmla="*/ 293950 h 586470"/>
                  <a:gd name="connsiteX6" fmla="*/ 91119 w 577528"/>
                  <a:gd name="connsiteY6" fmla="*/ 95232 h 586470"/>
                  <a:gd name="connsiteX7" fmla="*/ 88439 w 577528"/>
                  <a:gd name="connsiteY7" fmla="*/ 495221 h 586470"/>
                  <a:gd name="connsiteX8" fmla="*/ 576110 w 577528"/>
                  <a:gd name="connsiteY8" fmla="*/ 293822 h 586470"/>
                  <a:gd name="connsiteX9" fmla="*/ 576110 w 577528"/>
                  <a:gd name="connsiteY9" fmla="*/ 293822 h 58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528" h="586470">
                    <a:moveTo>
                      <a:pt x="577386" y="293950"/>
                    </a:moveTo>
                    <a:cubicBezTo>
                      <a:pt x="579300" y="499943"/>
                      <a:pt x="369989" y="646334"/>
                      <a:pt x="178673" y="562354"/>
                    </a:cubicBezTo>
                    <a:cubicBezTo>
                      <a:pt x="-56675" y="458974"/>
                      <a:pt x="-62035" y="124969"/>
                      <a:pt x="177524" y="22738"/>
                    </a:cubicBezTo>
                    <a:cubicBezTo>
                      <a:pt x="369734" y="-58178"/>
                      <a:pt x="579556" y="87319"/>
                      <a:pt x="577514" y="293950"/>
                    </a:cubicBezTo>
                    <a:lnTo>
                      <a:pt x="577514" y="293950"/>
                    </a:lnTo>
                    <a:close/>
                    <a:moveTo>
                      <a:pt x="576110" y="293950"/>
                    </a:moveTo>
                    <a:cubicBezTo>
                      <a:pt x="573812" y="44818"/>
                      <a:pt x="267630" y="-78982"/>
                      <a:pt x="91119" y="95232"/>
                    </a:cubicBezTo>
                    <a:cubicBezTo>
                      <a:pt x="-18514" y="199760"/>
                      <a:pt x="-22725" y="389544"/>
                      <a:pt x="88439" y="495221"/>
                    </a:cubicBezTo>
                    <a:cubicBezTo>
                      <a:pt x="265078" y="668796"/>
                      <a:pt x="574833" y="542571"/>
                      <a:pt x="576110" y="293822"/>
                    </a:cubicBezTo>
                    <a:lnTo>
                      <a:pt x="576110" y="293822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25400" dir="2700000" algn="tl" rotWithShape="0">
                  <a:prstClr val="black">
                    <a:alpha val="67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  <p:pic>
            <p:nvPicPr>
              <p:cNvPr id="70" name="Gráfico 69">
                <a:extLst>
                  <a:ext uri="{FF2B5EF4-FFF2-40B4-BE49-F238E27FC236}">
                    <a16:creationId xmlns:a16="http://schemas.microsoft.com/office/drawing/2014/main" id="{2A4D372A-FFC3-25A9-C8E3-5912786FB4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p:blipFill>
            <p:spPr>
              <a:xfrm>
                <a:off x="4888702" y="2858160"/>
                <a:ext cx="296771" cy="360779"/>
              </a:xfrm>
              <a:prstGeom prst="rect">
                <a:avLst/>
              </a:prstGeom>
            </p:spPr>
          </p:pic>
        </p:grpSp>
      </p:grpSp>
      <p:sp>
        <p:nvSpPr>
          <p:cNvPr id="82" name="CuadroTexto 81">
            <a:extLst>
              <a:ext uri="{FF2B5EF4-FFF2-40B4-BE49-F238E27FC236}">
                <a16:creationId xmlns:a16="http://schemas.microsoft.com/office/drawing/2014/main" id="{9C48782B-DB2E-1802-F4E3-402A0FE73BB4}"/>
              </a:ext>
            </a:extLst>
          </p:cNvPr>
          <p:cNvSpPr txBox="1"/>
          <p:nvPr/>
        </p:nvSpPr>
        <p:spPr>
          <a:xfrm>
            <a:off x="4002872" y="9040166"/>
            <a:ext cx="6317103" cy="2276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879"/>
              <a:t>Promueve edificaciones sostenibles y ahorro eficiente de recursos.</a:t>
            </a:r>
            <a:endParaRPr lang="es-ES" sz="879">
              <a:solidFill>
                <a:srgbClr val="4D4D4D"/>
              </a:solidFill>
              <a:latin typeface="Nunito Sans "/>
            </a:endParaRPr>
          </a:p>
        </p:txBody>
      </p:sp>
      <p:sp>
        <p:nvSpPr>
          <p:cNvPr id="87" name="CuadroTexto 99">
            <a:extLst>
              <a:ext uri="{FF2B5EF4-FFF2-40B4-BE49-F238E27FC236}">
                <a16:creationId xmlns:a16="http://schemas.microsoft.com/office/drawing/2014/main" id="{71E8C9AD-C5FC-5CB3-9160-8978FCABE27F}"/>
              </a:ext>
            </a:extLst>
          </p:cNvPr>
          <p:cNvSpPr txBox="1"/>
          <p:nvPr/>
        </p:nvSpPr>
        <p:spPr>
          <a:xfrm>
            <a:off x="1621913" y="1010754"/>
            <a:ext cx="9094176" cy="602256"/>
          </a:xfrm>
          <a:prstGeom prst="rect">
            <a:avLst/>
          </a:prstGeom>
          <a:noFill/>
        </p:spPr>
        <p:txBody>
          <a:bodyPr wrap="square" lIns="100495" tIns="50248" rIns="100495" bIns="50248" rtlCol="0" anchor="t">
            <a:spAutoFit/>
          </a:bodyPr>
          <a:lstStyle/>
          <a:p>
            <a:pPr algn="ctr" defTabSz="685793">
              <a:lnSpc>
                <a:spcPts val="2025"/>
              </a:lnSpc>
              <a:defRPr/>
            </a:pPr>
            <a:r>
              <a:rPr lang="es-CO" sz="2063" b="1" dirty="0">
                <a:solidFill>
                  <a:srgbClr val="001746"/>
                </a:solidFill>
                <a:latin typeface="Nunito Sans ExtraBold"/>
                <a:ea typeface="+mn-lt"/>
                <a:cs typeface="+mn-lt"/>
              </a:rPr>
              <a:t>POLÍTICA NUESTRO HÁBITAT BIODIVERSO</a:t>
            </a:r>
          </a:p>
          <a:p>
            <a:pPr algn="ctr" defTabSz="685793">
              <a:lnSpc>
                <a:spcPts val="2025"/>
              </a:lnSpc>
              <a:defRPr/>
            </a:pPr>
            <a:r>
              <a:rPr lang="es-MX" sz="135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unito Sans ExtraBold"/>
                <a:ea typeface="+mn-lt"/>
                <a:cs typeface="+mn-lt"/>
              </a:rPr>
              <a:t>Cambiamos la forma de relacionarnos con el territorio</a:t>
            </a:r>
            <a:endParaRPr lang="en-US" sz="135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unito Sans ExtraBold"/>
              <a:ea typeface="+mn-lt"/>
              <a:cs typeface="+mn-lt"/>
            </a:endParaRPr>
          </a:p>
        </p:txBody>
      </p:sp>
      <p:grpSp>
        <p:nvGrpSpPr>
          <p:cNvPr id="130" name="Grupo 129">
            <a:extLst>
              <a:ext uri="{FF2B5EF4-FFF2-40B4-BE49-F238E27FC236}">
                <a16:creationId xmlns:a16="http://schemas.microsoft.com/office/drawing/2014/main" id="{0C4409B6-1835-62F0-162C-AA1FD77ABFF9}"/>
              </a:ext>
            </a:extLst>
          </p:cNvPr>
          <p:cNvGrpSpPr/>
          <p:nvPr/>
        </p:nvGrpSpPr>
        <p:grpSpPr>
          <a:xfrm>
            <a:off x="2322558" y="2448368"/>
            <a:ext cx="7840246" cy="3503728"/>
            <a:chOff x="726603" y="1060160"/>
            <a:chExt cx="7133806" cy="3188027"/>
          </a:xfrm>
        </p:grpSpPr>
        <p:sp>
          <p:nvSpPr>
            <p:cNvPr id="19" name="Forma libre: forma 18">
              <a:extLst>
                <a:ext uri="{FF2B5EF4-FFF2-40B4-BE49-F238E27FC236}">
                  <a16:creationId xmlns:a16="http://schemas.microsoft.com/office/drawing/2014/main" id="{FB8F35EC-E579-B8D2-A581-A2844740246C}"/>
                </a:ext>
              </a:extLst>
            </p:cNvPr>
            <p:cNvSpPr/>
            <p:nvPr/>
          </p:nvSpPr>
          <p:spPr>
            <a:xfrm>
              <a:off x="1271308" y="1149883"/>
              <a:ext cx="6589101" cy="2658892"/>
            </a:xfrm>
            <a:custGeom>
              <a:avLst/>
              <a:gdLst>
                <a:gd name="connsiteX0" fmla="*/ 0 w 6589101"/>
                <a:gd name="connsiteY0" fmla="*/ 0 h 2658892"/>
                <a:gd name="connsiteX1" fmla="*/ 521747 w 6589101"/>
                <a:gd name="connsiteY1" fmla="*/ 22335 h 2658892"/>
                <a:gd name="connsiteX2" fmla="*/ 1050004 w 6589101"/>
                <a:gd name="connsiteY2" fmla="*/ 76705 h 2658892"/>
                <a:gd name="connsiteX3" fmla="*/ 1672450 w 6589101"/>
                <a:gd name="connsiteY3" fmla="*/ 530299 h 2658892"/>
                <a:gd name="connsiteX4" fmla="*/ 3368640 w 6589101"/>
                <a:gd name="connsiteY4" fmla="*/ 914462 h 2658892"/>
                <a:gd name="connsiteX5" fmla="*/ 3604370 w 6589101"/>
                <a:gd name="connsiteY5" fmla="*/ 1211837 h 2658892"/>
                <a:gd name="connsiteX6" fmla="*/ 3433985 w 6589101"/>
                <a:gd name="connsiteY6" fmla="*/ 1992544 h 2658892"/>
                <a:gd name="connsiteX7" fmla="*/ 3382679 w 6589101"/>
                <a:gd name="connsiteY7" fmla="*/ 2252397 h 2658892"/>
                <a:gd name="connsiteX8" fmla="*/ 3524219 w 6589101"/>
                <a:gd name="connsiteY8" fmla="*/ 2439246 h 2658892"/>
                <a:gd name="connsiteX9" fmla="*/ 3786752 w 6589101"/>
                <a:gd name="connsiteY9" fmla="*/ 2402488 h 2658892"/>
                <a:gd name="connsiteX10" fmla="*/ 4827184 w 6589101"/>
                <a:gd name="connsiteY10" fmla="*/ 2157058 h 2658892"/>
                <a:gd name="connsiteX11" fmla="*/ 5335275 w 6589101"/>
                <a:gd name="connsiteY11" fmla="*/ 2312765 h 2658892"/>
                <a:gd name="connsiteX12" fmla="*/ 5560795 w 6589101"/>
                <a:gd name="connsiteY12" fmla="*/ 2457496 h 2658892"/>
                <a:gd name="connsiteX13" fmla="*/ 6589102 w 6589101"/>
                <a:gd name="connsiteY13" fmla="*/ 2609247 h 2658892"/>
                <a:gd name="connsiteX14" fmla="*/ 6057910 w 6589101"/>
                <a:gd name="connsiteY14" fmla="*/ 2646387 h 2658892"/>
                <a:gd name="connsiteX15" fmla="*/ 5555945 w 6589101"/>
                <a:gd name="connsiteY15" fmla="*/ 2465409 h 2658892"/>
                <a:gd name="connsiteX16" fmla="*/ 4827056 w 6589101"/>
                <a:gd name="connsiteY16" fmla="*/ 2169693 h 2658892"/>
                <a:gd name="connsiteX17" fmla="*/ 4047498 w 6589101"/>
                <a:gd name="connsiteY17" fmla="*/ 2340461 h 2658892"/>
                <a:gd name="connsiteX18" fmla="*/ 3657719 w 6589101"/>
                <a:gd name="connsiteY18" fmla="*/ 2440522 h 2658892"/>
                <a:gd name="connsiteX19" fmla="*/ 3522943 w 6589101"/>
                <a:gd name="connsiteY19" fmla="*/ 2450732 h 2658892"/>
                <a:gd name="connsiteX20" fmla="*/ 3371447 w 6589101"/>
                <a:gd name="connsiteY20" fmla="*/ 2252652 h 2658892"/>
                <a:gd name="connsiteX21" fmla="*/ 3424668 w 6589101"/>
                <a:gd name="connsiteY21" fmla="*/ 1989608 h 2658892"/>
                <a:gd name="connsiteX22" fmla="*/ 3581142 w 6589101"/>
                <a:gd name="connsiteY22" fmla="*/ 1477944 h 2658892"/>
                <a:gd name="connsiteX23" fmla="*/ 3566464 w 6589101"/>
                <a:gd name="connsiteY23" fmla="*/ 1083953 h 2658892"/>
                <a:gd name="connsiteX24" fmla="*/ 3367108 w 6589101"/>
                <a:gd name="connsiteY24" fmla="*/ 918674 h 2658892"/>
                <a:gd name="connsiteX25" fmla="*/ 1670663 w 6589101"/>
                <a:gd name="connsiteY25" fmla="*/ 541019 h 2658892"/>
                <a:gd name="connsiteX26" fmla="*/ 1305517 w 6589101"/>
                <a:gd name="connsiteY26" fmla="*/ 381483 h 2658892"/>
                <a:gd name="connsiteX27" fmla="*/ 1227791 w 6589101"/>
                <a:gd name="connsiteY27" fmla="*/ 271339 h 2658892"/>
                <a:gd name="connsiteX28" fmla="*/ 1046175 w 6589101"/>
                <a:gd name="connsiteY28" fmla="*/ 84490 h 2658892"/>
                <a:gd name="connsiteX29" fmla="*/ 522641 w 6589101"/>
                <a:gd name="connsiteY29" fmla="*/ 28717 h 2658892"/>
                <a:gd name="connsiteX30" fmla="*/ 0 w 6589101"/>
                <a:gd name="connsiteY30" fmla="*/ 0 h 2658892"/>
                <a:gd name="connsiteX31" fmla="*/ 0 w 6589101"/>
                <a:gd name="connsiteY31" fmla="*/ 0 h 2658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589101" h="2658892">
                  <a:moveTo>
                    <a:pt x="0" y="0"/>
                  </a:moveTo>
                  <a:cubicBezTo>
                    <a:pt x="156856" y="101465"/>
                    <a:pt x="350086" y="42245"/>
                    <a:pt x="521747" y="22335"/>
                  </a:cubicBezTo>
                  <a:cubicBezTo>
                    <a:pt x="697620" y="2553"/>
                    <a:pt x="886511" y="-1021"/>
                    <a:pt x="1050004" y="76705"/>
                  </a:cubicBezTo>
                  <a:cubicBezTo>
                    <a:pt x="1327086" y="221181"/>
                    <a:pt x="1157467" y="437512"/>
                    <a:pt x="1672450" y="530299"/>
                  </a:cubicBezTo>
                  <a:cubicBezTo>
                    <a:pt x="2247546" y="608407"/>
                    <a:pt x="2819324" y="724933"/>
                    <a:pt x="3368640" y="914462"/>
                  </a:cubicBezTo>
                  <a:cubicBezTo>
                    <a:pt x="3511456" y="967173"/>
                    <a:pt x="3591352" y="1057151"/>
                    <a:pt x="3604370" y="1211837"/>
                  </a:cubicBezTo>
                  <a:cubicBezTo>
                    <a:pt x="3628109" y="1483304"/>
                    <a:pt x="3512094" y="1739328"/>
                    <a:pt x="3433985" y="1992544"/>
                  </a:cubicBezTo>
                  <a:cubicBezTo>
                    <a:pt x="3408843" y="2077800"/>
                    <a:pt x="3379743" y="2163822"/>
                    <a:pt x="3382679" y="2252397"/>
                  </a:cubicBezTo>
                  <a:cubicBezTo>
                    <a:pt x="3382679" y="2341226"/>
                    <a:pt x="3426583" y="2432226"/>
                    <a:pt x="3524219" y="2439246"/>
                  </a:cubicBezTo>
                  <a:cubicBezTo>
                    <a:pt x="3611773" y="2443968"/>
                    <a:pt x="3701113" y="2420739"/>
                    <a:pt x="3786752" y="2402488"/>
                  </a:cubicBezTo>
                  <a:cubicBezTo>
                    <a:pt x="4132754" y="2319912"/>
                    <a:pt x="4464590" y="2153484"/>
                    <a:pt x="4827184" y="2157058"/>
                  </a:cubicBezTo>
                  <a:cubicBezTo>
                    <a:pt x="5008672" y="2154888"/>
                    <a:pt x="5184034" y="2214746"/>
                    <a:pt x="5335275" y="2312765"/>
                  </a:cubicBezTo>
                  <a:cubicBezTo>
                    <a:pt x="5411597" y="2359605"/>
                    <a:pt x="5484728" y="2411039"/>
                    <a:pt x="5560795" y="2457496"/>
                  </a:cubicBezTo>
                  <a:cubicBezTo>
                    <a:pt x="5862255" y="2648302"/>
                    <a:pt x="6244503" y="2703182"/>
                    <a:pt x="6589102" y="2609247"/>
                  </a:cubicBezTo>
                  <a:cubicBezTo>
                    <a:pt x="6421270" y="2661065"/>
                    <a:pt x="6234038" y="2670254"/>
                    <a:pt x="6057910" y="2646387"/>
                  </a:cubicBezTo>
                  <a:cubicBezTo>
                    <a:pt x="5880378" y="2622138"/>
                    <a:pt x="5708462" y="2559472"/>
                    <a:pt x="5555945" y="2465409"/>
                  </a:cubicBezTo>
                  <a:cubicBezTo>
                    <a:pt x="5308728" y="2310596"/>
                    <a:pt x="5135408" y="2168544"/>
                    <a:pt x="4827056" y="2169693"/>
                  </a:cubicBezTo>
                  <a:cubicBezTo>
                    <a:pt x="4557631" y="2167013"/>
                    <a:pt x="4301352" y="2259416"/>
                    <a:pt x="4047498" y="2340461"/>
                  </a:cubicBezTo>
                  <a:cubicBezTo>
                    <a:pt x="3919741" y="2381047"/>
                    <a:pt x="3790326" y="2418952"/>
                    <a:pt x="3657719" y="2440522"/>
                  </a:cubicBezTo>
                  <a:cubicBezTo>
                    <a:pt x="3613560" y="2446903"/>
                    <a:pt x="3568889" y="2455454"/>
                    <a:pt x="3522943" y="2450732"/>
                  </a:cubicBezTo>
                  <a:cubicBezTo>
                    <a:pt x="3418542" y="2442309"/>
                    <a:pt x="3371192" y="2347353"/>
                    <a:pt x="3371447" y="2252652"/>
                  </a:cubicBezTo>
                  <a:cubicBezTo>
                    <a:pt x="3369150" y="2161908"/>
                    <a:pt x="3398760" y="2075120"/>
                    <a:pt x="3424668" y="1989608"/>
                  </a:cubicBezTo>
                  <a:cubicBezTo>
                    <a:pt x="3478401" y="1819224"/>
                    <a:pt x="3546682" y="1653178"/>
                    <a:pt x="3581142" y="1477944"/>
                  </a:cubicBezTo>
                  <a:cubicBezTo>
                    <a:pt x="3603860" y="1348783"/>
                    <a:pt x="3619048" y="1207626"/>
                    <a:pt x="3566464" y="1083953"/>
                  </a:cubicBezTo>
                  <a:cubicBezTo>
                    <a:pt x="3529962" y="1000867"/>
                    <a:pt x="3449173" y="950070"/>
                    <a:pt x="3367108" y="918674"/>
                  </a:cubicBezTo>
                  <a:cubicBezTo>
                    <a:pt x="2818303" y="728506"/>
                    <a:pt x="2245377" y="617597"/>
                    <a:pt x="1670663" y="541019"/>
                  </a:cubicBezTo>
                  <a:cubicBezTo>
                    <a:pt x="1539716" y="518429"/>
                    <a:pt x="1400983" y="480013"/>
                    <a:pt x="1305517" y="381483"/>
                  </a:cubicBezTo>
                  <a:cubicBezTo>
                    <a:pt x="1273737" y="349321"/>
                    <a:pt x="1249871" y="310394"/>
                    <a:pt x="1227791" y="271339"/>
                  </a:cubicBezTo>
                  <a:cubicBezTo>
                    <a:pt x="1186694" y="192209"/>
                    <a:pt x="1127347" y="123417"/>
                    <a:pt x="1046175" y="84490"/>
                  </a:cubicBezTo>
                  <a:cubicBezTo>
                    <a:pt x="885235" y="6892"/>
                    <a:pt x="696854" y="9700"/>
                    <a:pt x="522641" y="28717"/>
                  </a:cubicBezTo>
                  <a:cubicBezTo>
                    <a:pt x="353915" y="47478"/>
                    <a:pt x="148305" y="105166"/>
                    <a:pt x="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62" cap="flat">
              <a:noFill/>
              <a:prstDash val="solid"/>
              <a:miter/>
            </a:ln>
            <a:effectLst>
              <a:outerShdw blurRad="25400" dist="25400" dir="2700000" algn="tl" rotWithShape="0">
                <a:prstClr val="black">
                  <a:alpha val="67000"/>
                </a:prstClr>
              </a:outerShdw>
            </a:effectLst>
          </p:spPr>
          <p:txBody>
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CO" sz="1979"/>
            </a:p>
          </p:txBody>
        </p:sp>
        <p:sp>
          <p:nvSpPr>
            <p:cNvPr id="20" name="Forma libre: forma 19">
              <a:extLst>
                <a:ext uri="{FF2B5EF4-FFF2-40B4-BE49-F238E27FC236}">
                  <a16:creationId xmlns:a16="http://schemas.microsoft.com/office/drawing/2014/main" id="{CB06703C-341D-A7C4-4195-852D858D4E60}"/>
                </a:ext>
              </a:extLst>
            </p:cNvPr>
            <p:cNvSpPr/>
            <p:nvPr/>
          </p:nvSpPr>
          <p:spPr>
            <a:xfrm>
              <a:off x="726603" y="1060160"/>
              <a:ext cx="2392004" cy="2986135"/>
            </a:xfrm>
            <a:custGeom>
              <a:avLst/>
              <a:gdLst>
                <a:gd name="connsiteX0" fmla="*/ 440177 w 2392004"/>
                <a:gd name="connsiteY0" fmla="*/ 0 h 2986135"/>
                <a:gd name="connsiteX1" fmla="*/ 249371 w 2392004"/>
                <a:gd name="connsiteY1" fmla="*/ 34332 h 2986135"/>
                <a:gd name="connsiteX2" fmla="*/ 64054 w 2392004"/>
                <a:gd name="connsiteY2" fmla="*/ 90872 h 2986135"/>
                <a:gd name="connsiteX3" fmla="*/ 11088 w 2392004"/>
                <a:gd name="connsiteY3" fmla="*/ 117419 h 2986135"/>
                <a:gd name="connsiteX4" fmla="*/ 194874 w 2392004"/>
                <a:gd name="connsiteY4" fmla="*/ 222968 h 2986135"/>
                <a:gd name="connsiteX5" fmla="*/ 870542 w 2392004"/>
                <a:gd name="connsiteY5" fmla="*/ 273381 h 2986135"/>
                <a:gd name="connsiteX6" fmla="*/ 1148007 w 2392004"/>
                <a:gd name="connsiteY6" fmla="*/ 507963 h 2986135"/>
                <a:gd name="connsiteX7" fmla="*/ 1868345 w 2392004"/>
                <a:gd name="connsiteY7" fmla="*/ 748799 h 2986135"/>
                <a:gd name="connsiteX8" fmla="*/ 2336616 w 2392004"/>
                <a:gd name="connsiteY8" fmla="*/ 1073998 h 2986135"/>
                <a:gd name="connsiteX9" fmla="*/ 2340827 w 2392004"/>
                <a:gd name="connsiteY9" fmla="*/ 1396134 h 2986135"/>
                <a:gd name="connsiteX10" fmla="*/ 2046770 w 2392004"/>
                <a:gd name="connsiteY10" fmla="*/ 1716993 h 2986135"/>
                <a:gd name="connsiteX11" fmla="*/ 1349405 w 2392004"/>
                <a:gd name="connsiteY11" fmla="*/ 2058528 h 2986135"/>
                <a:gd name="connsiteX12" fmla="*/ 709984 w 2392004"/>
                <a:gd name="connsiteY12" fmla="*/ 2493743 h 2986135"/>
                <a:gd name="connsiteX13" fmla="*/ 109362 w 2392004"/>
                <a:gd name="connsiteY13" fmla="*/ 2986136 h 2986135"/>
                <a:gd name="connsiteX14" fmla="*/ 1010040 w 2392004"/>
                <a:gd name="connsiteY14" fmla="*/ 2246909 h 2986135"/>
                <a:gd name="connsiteX15" fmla="*/ 1699364 w 2392004"/>
                <a:gd name="connsiteY15" fmla="*/ 1890441 h 2986135"/>
                <a:gd name="connsiteX16" fmla="*/ 2308537 w 2392004"/>
                <a:gd name="connsiteY16" fmla="*/ 1433784 h 2986135"/>
                <a:gd name="connsiteX17" fmla="*/ 2374649 w 2392004"/>
                <a:gd name="connsiteY17" fmla="*/ 1162955 h 2986135"/>
                <a:gd name="connsiteX18" fmla="*/ 2204775 w 2392004"/>
                <a:gd name="connsiteY18" fmla="*/ 931436 h 2986135"/>
                <a:gd name="connsiteX19" fmla="*/ 1867324 w 2392004"/>
                <a:gd name="connsiteY19" fmla="*/ 752884 h 2986135"/>
                <a:gd name="connsiteX20" fmla="*/ 1484309 w 2392004"/>
                <a:gd name="connsiteY20" fmla="*/ 688558 h 2986135"/>
                <a:gd name="connsiteX21" fmla="*/ 1085596 w 2392004"/>
                <a:gd name="connsiteY21" fmla="*/ 433428 h 2986135"/>
                <a:gd name="connsiteX22" fmla="*/ 1042585 w 2392004"/>
                <a:gd name="connsiteY22" fmla="*/ 347406 h 2986135"/>
                <a:gd name="connsiteX23" fmla="*/ 869138 w 2392004"/>
                <a:gd name="connsiteY23" fmla="*/ 284230 h 2986135"/>
                <a:gd name="connsiteX24" fmla="*/ 192193 w 2392004"/>
                <a:gd name="connsiteY24" fmla="*/ 230881 h 2986135"/>
                <a:gd name="connsiteX25" fmla="*/ 16704 w 2392004"/>
                <a:gd name="connsiteY25" fmla="*/ 146263 h 2986135"/>
                <a:gd name="connsiteX26" fmla="*/ 239 w 2392004"/>
                <a:gd name="connsiteY26" fmla="*/ 125970 h 2986135"/>
                <a:gd name="connsiteX27" fmla="*/ 16959 w 2392004"/>
                <a:gd name="connsiteY27" fmla="*/ 105166 h 2986135"/>
                <a:gd name="connsiteX28" fmla="*/ 248223 w 2392004"/>
                <a:gd name="connsiteY28" fmla="*/ 30248 h 2986135"/>
                <a:gd name="connsiteX29" fmla="*/ 439921 w 2392004"/>
                <a:gd name="connsiteY29" fmla="*/ 0 h 2986135"/>
                <a:gd name="connsiteX30" fmla="*/ 439921 w 2392004"/>
                <a:gd name="connsiteY30" fmla="*/ 0 h 298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392004" h="2986135">
                  <a:moveTo>
                    <a:pt x="440177" y="0"/>
                  </a:moveTo>
                  <a:cubicBezTo>
                    <a:pt x="375724" y="5616"/>
                    <a:pt x="312165" y="19017"/>
                    <a:pt x="249371" y="34332"/>
                  </a:cubicBezTo>
                  <a:cubicBezTo>
                    <a:pt x="186705" y="50031"/>
                    <a:pt x="124422" y="68026"/>
                    <a:pt x="64054" y="90872"/>
                  </a:cubicBezTo>
                  <a:cubicBezTo>
                    <a:pt x="45675" y="98402"/>
                    <a:pt x="26659" y="105422"/>
                    <a:pt x="11088" y="117419"/>
                  </a:cubicBezTo>
                  <a:cubicBezTo>
                    <a:pt x="-19160" y="141285"/>
                    <a:pt x="173560" y="218756"/>
                    <a:pt x="194874" y="222968"/>
                  </a:cubicBezTo>
                  <a:cubicBezTo>
                    <a:pt x="414778" y="281167"/>
                    <a:pt x="646297" y="245431"/>
                    <a:pt x="870542" y="273381"/>
                  </a:cubicBezTo>
                  <a:cubicBezTo>
                    <a:pt x="1109846" y="297376"/>
                    <a:pt x="1026249" y="366550"/>
                    <a:pt x="1148007" y="507963"/>
                  </a:cubicBezTo>
                  <a:cubicBezTo>
                    <a:pt x="1332303" y="705661"/>
                    <a:pt x="1623170" y="693408"/>
                    <a:pt x="1868345" y="748799"/>
                  </a:cubicBezTo>
                  <a:cubicBezTo>
                    <a:pt x="2072806" y="790662"/>
                    <a:pt x="2216389" y="907697"/>
                    <a:pt x="2336616" y="1073998"/>
                  </a:cubicBezTo>
                  <a:cubicBezTo>
                    <a:pt x="2418171" y="1183887"/>
                    <a:pt x="2401068" y="1280885"/>
                    <a:pt x="2340827" y="1396134"/>
                  </a:cubicBezTo>
                  <a:cubicBezTo>
                    <a:pt x="2274333" y="1527464"/>
                    <a:pt x="2166231" y="1633141"/>
                    <a:pt x="2046770" y="1716993"/>
                  </a:cubicBezTo>
                  <a:cubicBezTo>
                    <a:pt x="1832992" y="1866447"/>
                    <a:pt x="1581563" y="1944938"/>
                    <a:pt x="1349405" y="2058528"/>
                  </a:cubicBezTo>
                  <a:cubicBezTo>
                    <a:pt x="1117121" y="2172373"/>
                    <a:pt x="908703" y="2328464"/>
                    <a:pt x="709984" y="2493743"/>
                  </a:cubicBezTo>
                  <a:cubicBezTo>
                    <a:pt x="510883" y="2657619"/>
                    <a:pt x="318163" y="2838086"/>
                    <a:pt x="109362" y="2986136"/>
                  </a:cubicBezTo>
                  <a:cubicBezTo>
                    <a:pt x="419118" y="2751554"/>
                    <a:pt x="692499" y="2471919"/>
                    <a:pt x="1010040" y="2246909"/>
                  </a:cubicBezTo>
                  <a:cubicBezTo>
                    <a:pt x="1219734" y="2092477"/>
                    <a:pt x="1461208" y="1991140"/>
                    <a:pt x="1699364" y="1890441"/>
                  </a:cubicBezTo>
                  <a:cubicBezTo>
                    <a:pt x="1933053" y="1788465"/>
                    <a:pt x="2170953" y="1656242"/>
                    <a:pt x="2308537" y="1433784"/>
                  </a:cubicBezTo>
                  <a:cubicBezTo>
                    <a:pt x="2355122" y="1353633"/>
                    <a:pt x="2405535" y="1257146"/>
                    <a:pt x="2374649" y="1162955"/>
                  </a:cubicBezTo>
                  <a:cubicBezTo>
                    <a:pt x="2341848" y="1072084"/>
                    <a:pt x="2270887" y="999718"/>
                    <a:pt x="2204775" y="931436"/>
                  </a:cubicBezTo>
                  <a:cubicBezTo>
                    <a:pt x="2112882" y="839416"/>
                    <a:pt x="1993932" y="780324"/>
                    <a:pt x="1867324" y="752884"/>
                  </a:cubicBezTo>
                  <a:cubicBezTo>
                    <a:pt x="1741099" y="723401"/>
                    <a:pt x="1611045" y="716382"/>
                    <a:pt x="1484309" y="688558"/>
                  </a:cubicBezTo>
                  <a:cubicBezTo>
                    <a:pt x="1328985" y="653716"/>
                    <a:pt x="1162046" y="582371"/>
                    <a:pt x="1085596" y="433428"/>
                  </a:cubicBezTo>
                  <a:cubicBezTo>
                    <a:pt x="1069643" y="404584"/>
                    <a:pt x="1061347" y="372677"/>
                    <a:pt x="1042585" y="347406"/>
                  </a:cubicBezTo>
                  <a:cubicBezTo>
                    <a:pt x="1003276" y="294823"/>
                    <a:pt x="929123" y="292781"/>
                    <a:pt x="869138" y="284230"/>
                  </a:cubicBezTo>
                  <a:cubicBezTo>
                    <a:pt x="644511" y="257811"/>
                    <a:pt x="412864" y="290356"/>
                    <a:pt x="192193" y="230881"/>
                  </a:cubicBezTo>
                  <a:cubicBezTo>
                    <a:pt x="130549" y="209567"/>
                    <a:pt x="69670" y="185062"/>
                    <a:pt x="16704" y="146263"/>
                  </a:cubicBezTo>
                  <a:cubicBezTo>
                    <a:pt x="10450" y="140775"/>
                    <a:pt x="3558" y="135670"/>
                    <a:pt x="239" y="125970"/>
                  </a:cubicBezTo>
                  <a:cubicBezTo>
                    <a:pt x="-1803" y="116015"/>
                    <a:pt x="9684" y="109506"/>
                    <a:pt x="16959" y="105166"/>
                  </a:cubicBezTo>
                  <a:cubicBezTo>
                    <a:pt x="89580" y="68281"/>
                    <a:pt x="169858" y="49775"/>
                    <a:pt x="248223" y="30248"/>
                  </a:cubicBezTo>
                  <a:cubicBezTo>
                    <a:pt x="310378" y="17102"/>
                    <a:pt x="378404" y="638"/>
                    <a:pt x="439921" y="0"/>
                  </a:cubicBezTo>
                  <a:lnTo>
                    <a:pt x="439921" y="0"/>
                  </a:lnTo>
                  <a:close/>
                </a:path>
              </a:pathLst>
            </a:custGeom>
            <a:solidFill>
              <a:schemeClr val="bg1"/>
            </a:solidFill>
            <a:ln w="12762" cap="flat">
              <a:noFill/>
              <a:prstDash val="solid"/>
              <a:miter/>
            </a:ln>
            <a:effectLst>
              <a:outerShdw blurRad="25400" dist="25400" dir="2700000" algn="tl" rotWithShape="0">
                <a:prstClr val="black">
                  <a:alpha val="67000"/>
                </a:prstClr>
              </a:outerShdw>
            </a:effectLst>
          </p:spPr>
          <p:txBody>
            <a:bodyPr rtlCol="0" anchor="ctr"/>
            <a:lstStyle/>
            <a:p>
              <a:endParaRPr lang="es-CO" sz="1979"/>
            </a:p>
          </p:txBody>
        </p:sp>
        <p:sp>
          <p:nvSpPr>
            <p:cNvPr id="21" name="Forma libre: forma 20">
              <a:extLst>
                <a:ext uri="{FF2B5EF4-FFF2-40B4-BE49-F238E27FC236}">
                  <a16:creationId xmlns:a16="http://schemas.microsoft.com/office/drawing/2014/main" id="{2B743BA9-C2AF-805A-EE0B-08BDDE82BB64}"/>
                </a:ext>
              </a:extLst>
            </p:cNvPr>
            <p:cNvSpPr/>
            <p:nvPr/>
          </p:nvSpPr>
          <p:spPr>
            <a:xfrm>
              <a:off x="924685" y="1137886"/>
              <a:ext cx="190021" cy="101983"/>
            </a:xfrm>
            <a:custGeom>
              <a:avLst/>
              <a:gdLst>
                <a:gd name="connsiteX0" fmla="*/ 189894 w 190021"/>
                <a:gd name="connsiteY0" fmla="*/ 3063 h 101983"/>
                <a:gd name="connsiteX1" fmla="*/ 6619 w 190021"/>
                <a:gd name="connsiteY1" fmla="*/ 70068 h 101983"/>
                <a:gd name="connsiteX2" fmla="*/ 8150 w 190021"/>
                <a:gd name="connsiteY2" fmla="*/ 67388 h 101983"/>
                <a:gd name="connsiteX3" fmla="*/ 18361 w 190021"/>
                <a:gd name="connsiteY3" fmla="*/ 80789 h 101983"/>
                <a:gd name="connsiteX4" fmla="*/ 84856 w 190021"/>
                <a:gd name="connsiteY4" fmla="*/ 87809 h 101983"/>
                <a:gd name="connsiteX5" fmla="*/ 177387 w 190021"/>
                <a:gd name="connsiteY5" fmla="*/ 100189 h 101983"/>
                <a:gd name="connsiteX6" fmla="*/ 84090 w 190021"/>
                <a:gd name="connsiteY6" fmla="*/ 101337 h 101983"/>
                <a:gd name="connsiteX7" fmla="*/ 3045 w 190021"/>
                <a:gd name="connsiteY7" fmla="*/ 80789 h 101983"/>
                <a:gd name="connsiteX8" fmla="*/ 620 w 190021"/>
                <a:gd name="connsiteY8" fmla="*/ 64708 h 101983"/>
                <a:gd name="connsiteX9" fmla="*/ 45035 w 190021"/>
                <a:gd name="connsiteY9" fmla="*/ 37651 h 101983"/>
                <a:gd name="connsiteX10" fmla="*/ 139353 w 190021"/>
                <a:gd name="connsiteY10" fmla="*/ 1659 h 101983"/>
                <a:gd name="connsiteX11" fmla="*/ 190022 w 190021"/>
                <a:gd name="connsiteY11" fmla="*/ 1787 h 101983"/>
                <a:gd name="connsiteX12" fmla="*/ 190022 w 190021"/>
                <a:gd name="connsiteY12" fmla="*/ 3063 h 101983"/>
                <a:gd name="connsiteX13" fmla="*/ 190022 w 190021"/>
                <a:gd name="connsiteY13" fmla="*/ 3063 h 101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021" h="101983">
                  <a:moveTo>
                    <a:pt x="189894" y="3063"/>
                  </a:moveTo>
                  <a:cubicBezTo>
                    <a:pt x="125952" y="14167"/>
                    <a:pt x="55373" y="23484"/>
                    <a:pt x="6619" y="70068"/>
                  </a:cubicBezTo>
                  <a:cubicBezTo>
                    <a:pt x="6619" y="70068"/>
                    <a:pt x="8150" y="67388"/>
                    <a:pt x="8150" y="67388"/>
                  </a:cubicBezTo>
                  <a:cubicBezTo>
                    <a:pt x="8150" y="73514"/>
                    <a:pt x="12235" y="77854"/>
                    <a:pt x="18361" y="80789"/>
                  </a:cubicBezTo>
                  <a:cubicBezTo>
                    <a:pt x="38909" y="89468"/>
                    <a:pt x="62648" y="85001"/>
                    <a:pt x="84856" y="87809"/>
                  </a:cubicBezTo>
                  <a:cubicBezTo>
                    <a:pt x="109616" y="90617"/>
                    <a:pt x="157476" y="92403"/>
                    <a:pt x="177387" y="100189"/>
                  </a:cubicBezTo>
                  <a:cubicBezTo>
                    <a:pt x="146245" y="102486"/>
                    <a:pt x="115231" y="102231"/>
                    <a:pt x="84090" y="101337"/>
                  </a:cubicBezTo>
                  <a:cubicBezTo>
                    <a:pt x="57415" y="98274"/>
                    <a:pt x="22190" y="104528"/>
                    <a:pt x="3045" y="80789"/>
                  </a:cubicBezTo>
                  <a:cubicBezTo>
                    <a:pt x="-18" y="75939"/>
                    <a:pt x="-656" y="69941"/>
                    <a:pt x="620" y="64708"/>
                  </a:cubicBezTo>
                  <a:cubicBezTo>
                    <a:pt x="14915" y="54753"/>
                    <a:pt x="30103" y="46202"/>
                    <a:pt x="45035" y="37651"/>
                  </a:cubicBezTo>
                  <a:cubicBezTo>
                    <a:pt x="74007" y="20421"/>
                    <a:pt x="105276" y="4978"/>
                    <a:pt x="139353" y="1659"/>
                  </a:cubicBezTo>
                  <a:cubicBezTo>
                    <a:pt x="156200" y="-511"/>
                    <a:pt x="173302" y="-638"/>
                    <a:pt x="190022" y="1787"/>
                  </a:cubicBezTo>
                  <a:cubicBezTo>
                    <a:pt x="190022" y="1787"/>
                    <a:pt x="190022" y="3063"/>
                    <a:pt x="190022" y="3063"/>
                  </a:cubicBezTo>
                  <a:lnTo>
                    <a:pt x="190022" y="3063"/>
                  </a:lnTo>
                  <a:close/>
                </a:path>
              </a:pathLst>
            </a:custGeom>
            <a:solidFill>
              <a:schemeClr val="bg1"/>
            </a:solidFill>
            <a:ln w="12762" cap="flat">
              <a:noFill/>
              <a:prstDash val="solid"/>
              <a:miter/>
            </a:ln>
            <a:effectLst>
              <a:outerShdw blurRad="25400" dist="25400" dir="2700000" algn="tl" rotWithShape="0">
                <a:prstClr val="black">
                  <a:alpha val="67000"/>
                </a:prstClr>
              </a:outerShdw>
            </a:effectLst>
          </p:spPr>
          <p:txBody>
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CO" sz="1979"/>
            </a:p>
          </p:txBody>
        </p:sp>
        <p:sp>
          <p:nvSpPr>
            <p:cNvPr id="22" name="Forma libre: forma 21">
              <a:extLst>
                <a:ext uri="{FF2B5EF4-FFF2-40B4-BE49-F238E27FC236}">
                  <a16:creationId xmlns:a16="http://schemas.microsoft.com/office/drawing/2014/main" id="{075B9A2B-6910-82B1-72F7-14066B176FCC}"/>
                </a:ext>
              </a:extLst>
            </p:cNvPr>
            <p:cNvSpPr/>
            <p:nvPr/>
          </p:nvSpPr>
          <p:spPr>
            <a:xfrm>
              <a:off x="2300163" y="1431881"/>
              <a:ext cx="364380" cy="250397"/>
            </a:xfrm>
            <a:custGeom>
              <a:avLst/>
              <a:gdLst>
                <a:gd name="connsiteX0" fmla="*/ 128 w 364380"/>
                <a:gd name="connsiteY0" fmla="*/ 2285 h 250397"/>
                <a:gd name="connsiteX1" fmla="*/ 364381 w 364380"/>
                <a:gd name="connsiteY1" fmla="*/ 247588 h 250397"/>
                <a:gd name="connsiteX2" fmla="*/ 364381 w 364380"/>
                <a:gd name="connsiteY2" fmla="*/ 248865 h 250397"/>
                <a:gd name="connsiteX3" fmla="*/ 306054 w 364380"/>
                <a:gd name="connsiteY3" fmla="*/ 241334 h 250397"/>
                <a:gd name="connsiteX4" fmla="*/ 156090 w 364380"/>
                <a:gd name="connsiteY4" fmla="*/ 65079 h 250397"/>
                <a:gd name="connsiteX5" fmla="*/ 0 w 364380"/>
                <a:gd name="connsiteY5" fmla="*/ 2285 h 250397"/>
                <a:gd name="connsiteX6" fmla="*/ 0 w 364380"/>
                <a:gd name="connsiteY6" fmla="*/ 2285 h 250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380" h="250397">
                  <a:moveTo>
                    <a:pt x="128" y="2285"/>
                  </a:moveTo>
                  <a:cubicBezTo>
                    <a:pt x="197952" y="-27069"/>
                    <a:pt x="207397" y="235846"/>
                    <a:pt x="364381" y="247588"/>
                  </a:cubicBezTo>
                  <a:cubicBezTo>
                    <a:pt x="364381" y="247588"/>
                    <a:pt x="364381" y="248865"/>
                    <a:pt x="364381" y="248865"/>
                  </a:cubicBezTo>
                  <a:cubicBezTo>
                    <a:pt x="345109" y="252566"/>
                    <a:pt x="324305" y="249375"/>
                    <a:pt x="306054" y="241334"/>
                  </a:cubicBezTo>
                  <a:cubicBezTo>
                    <a:pt x="228839" y="209682"/>
                    <a:pt x="209184" y="120980"/>
                    <a:pt x="156090" y="65079"/>
                  </a:cubicBezTo>
                  <a:cubicBezTo>
                    <a:pt x="113845" y="25514"/>
                    <a:pt x="54625" y="9433"/>
                    <a:pt x="0" y="2285"/>
                  </a:cubicBezTo>
                  <a:lnTo>
                    <a:pt x="0" y="2285"/>
                  </a:lnTo>
                  <a:close/>
                </a:path>
              </a:pathLst>
            </a:custGeom>
            <a:solidFill>
              <a:schemeClr val="bg1"/>
            </a:solidFill>
            <a:ln w="12762" cap="flat">
              <a:noFill/>
              <a:prstDash val="solid"/>
              <a:miter/>
            </a:ln>
            <a:effectLst>
              <a:outerShdw blurRad="25400" dist="25400" dir="2700000" algn="tl" rotWithShape="0">
                <a:prstClr val="black">
                  <a:alpha val="67000"/>
                </a:prstClr>
              </a:outerShdw>
            </a:effectLst>
          </p:spPr>
          <p:txBody>
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CO" sz="1979"/>
            </a:p>
          </p:txBody>
        </p:sp>
        <p:sp>
          <p:nvSpPr>
            <p:cNvPr id="29" name="Forma libre: forma 28">
              <a:extLst>
                <a:ext uri="{FF2B5EF4-FFF2-40B4-BE49-F238E27FC236}">
                  <a16:creationId xmlns:a16="http://schemas.microsoft.com/office/drawing/2014/main" id="{9CEFE378-9C5F-989E-3969-48614538DC38}"/>
                </a:ext>
              </a:extLst>
            </p:cNvPr>
            <p:cNvSpPr/>
            <p:nvPr/>
          </p:nvSpPr>
          <p:spPr>
            <a:xfrm>
              <a:off x="4033965" y="2017505"/>
              <a:ext cx="741848" cy="661373"/>
            </a:xfrm>
            <a:custGeom>
              <a:avLst/>
              <a:gdLst>
                <a:gd name="connsiteX0" fmla="*/ 383 w 741848"/>
                <a:gd name="connsiteY0" fmla="*/ 0 h 661373"/>
                <a:gd name="connsiteX1" fmla="*/ 140775 w 741848"/>
                <a:gd name="connsiteY1" fmla="*/ 38161 h 661373"/>
                <a:gd name="connsiteX2" fmla="*/ 191443 w 741848"/>
                <a:gd name="connsiteY2" fmla="*/ 63687 h 661373"/>
                <a:gd name="connsiteX3" fmla="*/ 242240 w 741848"/>
                <a:gd name="connsiteY3" fmla="*/ 135287 h 661373"/>
                <a:gd name="connsiteX4" fmla="*/ 307331 w 741848"/>
                <a:gd name="connsiteY4" fmla="*/ 157877 h 661373"/>
                <a:gd name="connsiteX5" fmla="*/ 414922 w 741848"/>
                <a:gd name="connsiteY5" fmla="*/ 166428 h 661373"/>
                <a:gd name="connsiteX6" fmla="*/ 467760 w 741848"/>
                <a:gd name="connsiteY6" fmla="*/ 215438 h 661373"/>
                <a:gd name="connsiteX7" fmla="*/ 642740 w 741848"/>
                <a:gd name="connsiteY7" fmla="*/ 263043 h 661373"/>
                <a:gd name="connsiteX8" fmla="*/ 732207 w 741848"/>
                <a:gd name="connsiteY8" fmla="*/ 526214 h 661373"/>
                <a:gd name="connsiteX9" fmla="*/ 677455 w 741848"/>
                <a:gd name="connsiteY9" fmla="*/ 661373 h 661373"/>
                <a:gd name="connsiteX10" fmla="*/ 722380 w 741848"/>
                <a:gd name="connsiteY10" fmla="*/ 524045 h 661373"/>
                <a:gd name="connsiteX11" fmla="*/ 636869 w 741848"/>
                <a:gd name="connsiteY11" fmla="*/ 273637 h 661373"/>
                <a:gd name="connsiteX12" fmla="*/ 464825 w 741848"/>
                <a:gd name="connsiteY12" fmla="*/ 220160 h 661373"/>
                <a:gd name="connsiteX13" fmla="*/ 412497 w 741848"/>
                <a:gd name="connsiteY13" fmla="*/ 169619 h 661373"/>
                <a:gd name="connsiteX14" fmla="*/ 307331 w 741848"/>
                <a:gd name="connsiteY14" fmla="*/ 165024 h 661373"/>
                <a:gd name="connsiteX15" fmla="*/ 236114 w 741848"/>
                <a:gd name="connsiteY15" fmla="*/ 143966 h 661373"/>
                <a:gd name="connsiteX16" fmla="*/ 190423 w 741848"/>
                <a:gd name="connsiteY16" fmla="*/ 85129 h 661373"/>
                <a:gd name="connsiteX17" fmla="*/ 170895 w 741848"/>
                <a:gd name="connsiteY17" fmla="*/ 59730 h 661373"/>
                <a:gd name="connsiteX18" fmla="*/ 0 w 741848"/>
                <a:gd name="connsiteY18" fmla="*/ 1276 h 661373"/>
                <a:gd name="connsiteX19" fmla="*/ 383 w 741848"/>
                <a:gd name="connsiteY19" fmla="*/ 0 h 661373"/>
                <a:gd name="connsiteX20" fmla="*/ 383 w 741848"/>
                <a:gd name="connsiteY20" fmla="*/ 0 h 66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41848" h="661373">
                  <a:moveTo>
                    <a:pt x="383" y="0"/>
                  </a:moveTo>
                  <a:cubicBezTo>
                    <a:pt x="47478" y="11870"/>
                    <a:pt x="94190" y="24888"/>
                    <a:pt x="140775" y="38161"/>
                  </a:cubicBezTo>
                  <a:cubicBezTo>
                    <a:pt x="157750" y="43522"/>
                    <a:pt x="179829" y="47350"/>
                    <a:pt x="191443" y="63687"/>
                  </a:cubicBezTo>
                  <a:cubicBezTo>
                    <a:pt x="206248" y="89851"/>
                    <a:pt x="215566" y="118695"/>
                    <a:pt x="242240" y="135287"/>
                  </a:cubicBezTo>
                  <a:cubicBezTo>
                    <a:pt x="260874" y="148943"/>
                    <a:pt x="283719" y="157622"/>
                    <a:pt x="307331" y="157877"/>
                  </a:cubicBezTo>
                  <a:cubicBezTo>
                    <a:pt x="342046" y="159026"/>
                    <a:pt x="383398" y="143710"/>
                    <a:pt x="414922" y="166428"/>
                  </a:cubicBezTo>
                  <a:cubicBezTo>
                    <a:pt x="434449" y="181233"/>
                    <a:pt x="445808" y="203823"/>
                    <a:pt x="467760" y="215438"/>
                  </a:cubicBezTo>
                  <a:cubicBezTo>
                    <a:pt x="521875" y="245303"/>
                    <a:pt x="586072" y="232795"/>
                    <a:pt x="642740" y="263043"/>
                  </a:cubicBezTo>
                  <a:cubicBezTo>
                    <a:pt x="734122" y="313329"/>
                    <a:pt x="757733" y="432407"/>
                    <a:pt x="732207" y="526214"/>
                  </a:cubicBezTo>
                  <a:cubicBezTo>
                    <a:pt x="719955" y="572671"/>
                    <a:pt x="701321" y="622702"/>
                    <a:pt x="677455" y="661373"/>
                  </a:cubicBezTo>
                  <a:cubicBezTo>
                    <a:pt x="695706" y="616448"/>
                    <a:pt x="712936" y="571012"/>
                    <a:pt x="722380" y="524045"/>
                  </a:cubicBezTo>
                  <a:cubicBezTo>
                    <a:pt x="742928" y="433683"/>
                    <a:pt x="721104" y="323029"/>
                    <a:pt x="636869" y="273637"/>
                  </a:cubicBezTo>
                  <a:cubicBezTo>
                    <a:pt x="585817" y="244920"/>
                    <a:pt x="517025" y="252322"/>
                    <a:pt x="464825" y="220160"/>
                  </a:cubicBezTo>
                  <a:cubicBezTo>
                    <a:pt x="443511" y="207525"/>
                    <a:pt x="431258" y="184552"/>
                    <a:pt x="412497" y="169619"/>
                  </a:cubicBezTo>
                  <a:cubicBezTo>
                    <a:pt x="381100" y="147794"/>
                    <a:pt x="342939" y="164259"/>
                    <a:pt x="307331" y="165024"/>
                  </a:cubicBezTo>
                  <a:cubicBezTo>
                    <a:pt x="282315" y="165918"/>
                    <a:pt x="257045" y="158132"/>
                    <a:pt x="236114" y="143966"/>
                  </a:cubicBezTo>
                  <a:cubicBezTo>
                    <a:pt x="215310" y="129926"/>
                    <a:pt x="198591" y="108485"/>
                    <a:pt x="190423" y="85129"/>
                  </a:cubicBezTo>
                  <a:cubicBezTo>
                    <a:pt x="185956" y="73897"/>
                    <a:pt x="180723" y="64836"/>
                    <a:pt x="170895" y="59730"/>
                  </a:cubicBezTo>
                  <a:cubicBezTo>
                    <a:pt x="115632" y="38033"/>
                    <a:pt x="55902" y="22463"/>
                    <a:pt x="0" y="1276"/>
                  </a:cubicBezTo>
                  <a:cubicBezTo>
                    <a:pt x="0" y="1276"/>
                    <a:pt x="383" y="0"/>
                    <a:pt x="383" y="0"/>
                  </a:cubicBezTo>
                  <a:lnTo>
                    <a:pt x="383" y="0"/>
                  </a:lnTo>
                  <a:close/>
                </a:path>
              </a:pathLst>
            </a:custGeom>
            <a:solidFill>
              <a:schemeClr val="bg1"/>
            </a:solidFill>
            <a:ln w="12762" cap="flat">
              <a:noFill/>
              <a:prstDash val="solid"/>
              <a:miter/>
            </a:ln>
            <a:effectLst>
              <a:outerShdw blurRad="25400" dist="25400" dir="2700000" algn="tl" rotWithShape="0">
                <a:prstClr val="black">
                  <a:alpha val="67000"/>
                </a:prstClr>
              </a:outerShdw>
            </a:effectLst>
          </p:spPr>
          <p:txBody>
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CO" sz="1979"/>
            </a:p>
          </p:txBody>
        </p:sp>
        <p:sp>
          <p:nvSpPr>
            <p:cNvPr id="30" name="Forma libre: forma 29">
              <a:extLst>
                <a:ext uri="{FF2B5EF4-FFF2-40B4-BE49-F238E27FC236}">
                  <a16:creationId xmlns:a16="http://schemas.microsoft.com/office/drawing/2014/main" id="{1C5B409F-3A55-FE9C-CE17-9914B045674D}"/>
                </a:ext>
              </a:extLst>
            </p:cNvPr>
            <p:cNvSpPr/>
            <p:nvPr/>
          </p:nvSpPr>
          <p:spPr>
            <a:xfrm>
              <a:off x="3134818" y="2114503"/>
              <a:ext cx="403970" cy="796277"/>
            </a:xfrm>
            <a:custGeom>
              <a:avLst/>
              <a:gdLst>
                <a:gd name="connsiteX0" fmla="*/ 52456 w 403970"/>
                <a:gd name="connsiteY0" fmla="*/ 128 h 796277"/>
                <a:gd name="connsiteX1" fmla="*/ 212885 w 403970"/>
                <a:gd name="connsiteY1" fmla="*/ 71983 h 796277"/>
                <a:gd name="connsiteX2" fmla="*/ 228966 w 403970"/>
                <a:gd name="connsiteY2" fmla="*/ 128267 h 796277"/>
                <a:gd name="connsiteX3" fmla="*/ 284740 w 403970"/>
                <a:gd name="connsiteY3" fmla="*/ 170385 h 796277"/>
                <a:gd name="connsiteX4" fmla="*/ 403308 w 403970"/>
                <a:gd name="connsiteY4" fmla="*/ 217863 h 796277"/>
                <a:gd name="connsiteX5" fmla="*/ 391949 w 403970"/>
                <a:gd name="connsiteY5" fmla="*/ 234837 h 796277"/>
                <a:gd name="connsiteX6" fmla="*/ 274913 w 403970"/>
                <a:gd name="connsiteY6" fmla="*/ 333239 h 796277"/>
                <a:gd name="connsiteX7" fmla="*/ 264064 w 403970"/>
                <a:gd name="connsiteY7" fmla="*/ 484735 h 796277"/>
                <a:gd name="connsiteX8" fmla="*/ 230115 w 403970"/>
                <a:gd name="connsiteY8" fmla="*/ 504645 h 796277"/>
                <a:gd name="connsiteX9" fmla="*/ 234454 w 403970"/>
                <a:gd name="connsiteY9" fmla="*/ 529277 h 796277"/>
                <a:gd name="connsiteX10" fmla="*/ 252578 w 403970"/>
                <a:gd name="connsiteY10" fmla="*/ 567183 h 796277"/>
                <a:gd name="connsiteX11" fmla="*/ 114483 w 403970"/>
                <a:gd name="connsiteY11" fmla="*/ 694429 h 796277"/>
                <a:gd name="connsiteX12" fmla="*/ 1021 w 403970"/>
                <a:gd name="connsiteY12" fmla="*/ 796277 h 796277"/>
                <a:gd name="connsiteX13" fmla="*/ 0 w 403970"/>
                <a:gd name="connsiteY13" fmla="*/ 795639 h 796277"/>
                <a:gd name="connsiteX14" fmla="*/ 109633 w 403970"/>
                <a:gd name="connsiteY14" fmla="*/ 685751 h 796277"/>
                <a:gd name="connsiteX15" fmla="*/ 239304 w 403970"/>
                <a:gd name="connsiteY15" fmla="*/ 568460 h 796277"/>
                <a:gd name="connsiteX16" fmla="*/ 213268 w 403970"/>
                <a:gd name="connsiteY16" fmla="*/ 518301 h 796277"/>
                <a:gd name="connsiteX17" fmla="*/ 222202 w 403970"/>
                <a:gd name="connsiteY17" fmla="*/ 494818 h 796277"/>
                <a:gd name="connsiteX18" fmla="*/ 255386 w 403970"/>
                <a:gd name="connsiteY18" fmla="*/ 476439 h 796277"/>
                <a:gd name="connsiteX19" fmla="*/ 256024 w 403970"/>
                <a:gd name="connsiteY19" fmla="*/ 367954 h 796277"/>
                <a:gd name="connsiteX20" fmla="*/ 325454 w 403970"/>
                <a:gd name="connsiteY20" fmla="*/ 275551 h 796277"/>
                <a:gd name="connsiteX21" fmla="*/ 398713 w 403970"/>
                <a:gd name="connsiteY21" fmla="*/ 216459 h 796277"/>
                <a:gd name="connsiteX22" fmla="*/ 282188 w 403970"/>
                <a:gd name="connsiteY22" fmla="*/ 180467 h 796277"/>
                <a:gd name="connsiteX23" fmla="*/ 218501 w 403970"/>
                <a:gd name="connsiteY23" fmla="*/ 132224 h 796277"/>
                <a:gd name="connsiteX24" fmla="*/ 214672 w 403970"/>
                <a:gd name="connsiteY24" fmla="*/ 92786 h 796277"/>
                <a:gd name="connsiteX25" fmla="*/ 190550 w 403970"/>
                <a:gd name="connsiteY25" fmla="*/ 71089 h 796277"/>
                <a:gd name="connsiteX26" fmla="*/ 52328 w 403970"/>
                <a:gd name="connsiteY26" fmla="*/ 0 h 796277"/>
                <a:gd name="connsiteX27" fmla="*/ 52328 w 403970"/>
                <a:gd name="connsiteY27" fmla="*/ 0 h 796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03970" h="796277">
                  <a:moveTo>
                    <a:pt x="52456" y="128"/>
                  </a:moveTo>
                  <a:cubicBezTo>
                    <a:pt x="106187" y="23739"/>
                    <a:pt x="160940" y="44543"/>
                    <a:pt x="212885" y="71983"/>
                  </a:cubicBezTo>
                  <a:cubicBezTo>
                    <a:pt x="232923" y="84618"/>
                    <a:pt x="221309" y="110527"/>
                    <a:pt x="228966" y="128267"/>
                  </a:cubicBezTo>
                  <a:cubicBezTo>
                    <a:pt x="237900" y="149837"/>
                    <a:pt x="261257" y="164131"/>
                    <a:pt x="284740" y="170385"/>
                  </a:cubicBezTo>
                  <a:cubicBezTo>
                    <a:pt x="310777" y="180723"/>
                    <a:pt x="413135" y="174214"/>
                    <a:pt x="403308" y="217863"/>
                  </a:cubicBezTo>
                  <a:cubicBezTo>
                    <a:pt x="401138" y="224755"/>
                    <a:pt x="396671" y="230115"/>
                    <a:pt x="391949" y="234837"/>
                  </a:cubicBezTo>
                  <a:cubicBezTo>
                    <a:pt x="353149" y="268021"/>
                    <a:pt x="300056" y="286782"/>
                    <a:pt x="274913" y="333239"/>
                  </a:cubicBezTo>
                  <a:cubicBezTo>
                    <a:pt x="242495" y="381228"/>
                    <a:pt x="302353" y="438661"/>
                    <a:pt x="264064" y="484735"/>
                  </a:cubicBezTo>
                  <a:cubicBezTo>
                    <a:pt x="253088" y="496349"/>
                    <a:pt x="237900" y="498008"/>
                    <a:pt x="230115" y="504645"/>
                  </a:cubicBezTo>
                  <a:cubicBezTo>
                    <a:pt x="221053" y="512431"/>
                    <a:pt x="227690" y="521237"/>
                    <a:pt x="234454" y="529277"/>
                  </a:cubicBezTo>
                  <a:cubicBezTo>
                    <a:pt x="243644" y="538722"/>
                    <a:pt x="251940" y="553144"/>
                    <a:pt x="252578" y="567183"/>
                  </a:cubicBezTo>
                  <a:cubicBezTo>
                    <a:pt x="256789" y="645930"/>
                    <a:pt x="169619" y="666096"/>
                    <a:pt x="114483" y="694429"/>
                  </a:cubicBezTo>
                  <a:cubicBezTo>
                    <a:pt x="69558" y="718551"/>
                    <a:pt x="30376" y="753777"/>
                    <a:pt x="1021" y="796277"/>
                  </a:cubicBezTo>
                  <a:cubicBezTo>
                    <a:pt x="1021" y="796277"/>
                    <a:pt x="0" y="795639"/>
                    <a:pt x="0" y="795639"/>
                  </a:cubicBezTo>
                  <a:cubicBezTo>
                    <a:pt x="26164" y="750714"/>
                    <a:pt x="64197" y="712425"/>
                    <a:pt x="109633" y="685751"/>
                  </a:cubicBezTo>
                  <a:cubicBezTo>
                    <a:pt x="159281" y="656524"/>
                    <a:pt x="242112" y="639294"/>
                    <a:pt x="239304" y="568460"/>
                  </a:cubicBezTo>
                  <a:cubicBezTo>
                    <a:pt x="238794" y="547273"/>
                    <a:pt x="219011" y="538594"/>
                    <a:pt x="213268" y="518301"/>
                  </a:cubicBezTo>
                  <a:cubicBezTo>
                    <a:pt x="211098" y="509623"/>
                    <a:pt x="215565" y="499668"/>
                    <a:pt x="222202" y="494818"/>
                  </a:cubicBezTo>
                  <a:cubicBezTo>
                    <a:pt x="235093" y="485501"/>
                    <a:pt x="248238" y="484480"/>
                    <a:pt x="255386" y="476439"/>
                  </a:cubicBezTo>
                  <a:cubicBezTo>
                    <a:pt x="281677" y="445298"/>
                    <a:pt x="252195" y="403946"/>
                    <a:pt x="256024" y="367954"/>
                  </a:cubicBezTo>
                  <a:cubicBezTo>
                    <a:pt x="259725" y="326730"/>
                    <a:pt x="293291" y="296482"/>
                    <a:pt x="325454" y="275551"/>
                  </a:cubicBezTo>
                  <a:cubicBezTo>
                    <a:pt x="349959" y="257173"/>
                    <a:pt x="385439" y="244793"/>
                    <a:pt x="398713" y="216459"/>
                  </a:cubicBezTo>
                  <a:cubicBezTo>
                    <a:pt x="406371" y="179957"/>
                    <a:pt x="306437" y="189529"/>
                    <a:pt x="282188" y="180467"/>
                  </a:cubicBezTo>
                  <a:cubicBezTo>
                    <a:pt x="256024" y="173703"/>
                    <a:pt x="229094" y="158898"/>
                    <a:pt x="218501" y="132224"/>
                  </a:cubicBezTo>
                  <a:cubicBezTo>
                    <a:pt x="212885" y="120099"/>
                    <a:pt x="216076" y="104783"/>
                    <a:pt x="214672" y="92786"/>
                  </a:cubicBezTo>
                  <a:cubicBezTo>
                    <a:pt x="213523" y="82066"/>
                    <a:pt x="202420" y="76450"/>
                    <a:pt x="190550" y="71089"/>
                  </a:cubicBezTo>
                  <a:cubicBezTo>
                    <a:pt x="145369" y="47478"/>
                    <a:pt x="93680" y="26036"/>
                    <a:pt x="52328" y="0"/>
                  </a:cubicBezTo>
                  <a:lnTo>
                    <a:pt x="52328" y="0"/>
                  </a:lnTo>
                  <a:close/>
                </a:path>
              </a:pathLst>
            </a:custGeom>
            <a:solidFill>
              <a:schemeClr val="bg1"/>
            </a:solidFill>
            <a:ln w="12762" cap="flat">
              <a:noFill/>
              <a:prstDash val="solid"/>
              <a:miter/>
            </a:ln>
            <a:effectLst>
              <a:outerShdw blurRad="25400" dist="25400" dir="2700000" algn="tl" rotWithShape="0">
                <a:prstClr val="black">
                  <a:alpha val="67000"/>
                </a:prstClr>
              </a:outerShdw>
            </a:effectLst>
          </p:spPr>
          <p:txBody>
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CO" sz="1979"/>
            </a:p>
          </p:txBody>
        </p:sp>
        <p:sp>
          <p:nvSpPr>
            <p:cNvPr id="31" name="Forma libre: forma 30">
              <a:extLst>
                <a:ext uri="{FF2B5EF4-FFF2-40B4-BE49-F238E27FC236}">
                  <a16:creationId xmlns:a16="http://schemas.microsoft.com/office/drawing/2014/main" id="{0D293525-2DFF-2746-A1AF-9EF05F7593A7}"/>
                </a:ext>
              </a:extLst>
            </p:cNvPr>
            <p:cNvSpPr/>
            <p:nvPr/>
          </p:nvSpPr>
          <p:spPr>
            <a:xfrm>
              <a:off x="1771708" y="3208926"/>
              <a:ext cx="810571" cy="920843"/>
            </a:xfrm>
            <a:custGeom>
              <a:avLst/>
              <a:gdLst>
                <a:gd name="connsiteX0" fmla="*/ 810444 w 810571"/>
                <a:gd name="connsiteY0" fmla="*/ 128 h 920843"/>
                <a:gd name="connsiteX1" fmla="*/ 577138 w 810571"/>
                <a:gd name="connsiteY1" fmla="*/ 185828 h 920843"/>
                <a:gd name="connsiteX2" fmla="*/ 661884 w 810571"/>
                <a:gd name="connsiteY2" fmla="*/ 235220 h 920843"/>
                <a:gd name="connsiteX3" fmla="*/ 685623 w 810571"/>
                <a:gd name="connsiteY3" fmla="*/ 230243 h 920843"/>
                <a:gd name="connsiteX4" fmla="*/ 666351 w 810571"/>
                <a:gd name="connsiteY4" fmla="*/ 244537 h 920843"/>
                <a:gd name="connsiteX5" fmla="*/ 267127 w 810571"/>
                <a:gd name="connsiteY5" fmla="*/ 422452 h 920843"/>
                <a:gd name="connsiteX6" fmla="*/ 146518 w 810571"/>
                <a:gd name="connsiteY6" fmla="*/ 501582 h 920843"/>
                <a:gd name="connsiteX7" fmla="*/ 146773 w 810571"/>
                <a:gd name="connsiteY7" fmla="*/ 494180 h 920843"/>
                <a:gd name="connsiteX8" fmla="*/ 288314 w 810571"/>
                <a:gd name="connsiteY8" fmla="*/ 493031 h 920843"/>
                <a:gd name="connsiteX9" fmla="*/ 365657 w 810571"/>
                <a:gd name="connsiteY9" fmla="*/ 509495 h 920843"/>
                <a:gd name="connsiteX10" fmla="*/ 344981 w 810571"/>
                <a:gd name="connsiteY10" fmla="*/ 628956 h 920843"/>
                <a:gd name="connsiteX11" fmla="*/ 137074 w 810571"/>
                <a:gd name="connsiteY11" fmla="*/ 774453 h 920843"/>
                <a:gd name="connsiteX12" fmla="*/ 0 w 810571"/>
                <a:gd name="connsiteY12" fmla="*/ 920843 h 920843"/>
                <a:gd name="connsiteX13" fmla="*/ 131330 w 810571"/>
                <a:gd name="connsiteY13" fmla="*/ 767050 h 920843"/>
                <a:gd name="connsiteX14" fmla="*/ 335026 w 810571"/>
                <a:gd name="connsiteY14" fmla="*/ 620149 h 920843"/>
                <a:gd name="connsiteX15" fmla="*/ 337068 w 810571"/>
                <a:gd name="connsiteY15" fmla="*/ 509623 h 920843"/>
                <a:gd name="connsiteX16" fmla="*/ 139626 w 810571"/>
                <a:gd name="connsiteY16" fmla="*/ 501327 h 920843"/>
                <a:gd name="connsiteX17" fmla="*/ 135670 w 810571"/>
                <a:gd name="connsiteY17" fmla="*/ 497498 h 920843"/>
                <a:gd name="connsiteX18" fmla="*/ 139754 w 810571"/>
                <a:gd name="connsiteY18" fmla="*/ 493924 h 920843"/>
                <a:gd name="connsiteX19" fmla="*/ 535404 w 810571"/>
                <a:gd name="connsiteY19" fmla="*/ 309373 h 920843"/>
                <a:gd name="connsiteX20" fmla="*/ 659842 w 810571"/>
                <a:gd name="connsiteY20" fmla="*/ 235986 h 920843"/>
                <a:gd name="connsiteX21" fmla="*/ 664309 w 810571"/>
                <a:gd name="connsiteY21" fmla="*/ 245431 h 920843"/>
                <a:gd name="connsiteX22" fmla="*/ 565652 w 810571"/>
                <a:gd name="connsiteY22" fmla="*/ 130692 h 920843"/>
                <a:gd name="connsiteX23" fmla="*/ 810572 w 810571"/>
                <a:gd name="connsiteY23" fmla="*/ 0 h 920843"/>
                <a:gd name="connsiteX24" fmla="*/ 810572 w 810571"/>
                <a:gd name="connsiteY24" fmla="*/ 0 h 92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10571" h="920843">
                  <a:moveTo>
                    <a:pt x="810444" y="128"/>
                  </a:moveTo>
                  <a:cubicBezTo>
                    <a:pt x="737313" y="7530"/>
                    <a:pt x="533872" y="89213"/>
                    <a:pt x="577138" y="185828"/>
                  </a:cubicBezTo>
                  <a:cubicBezTo>
                    <a:pt x="591177" y="217607"/>
                    <a:pt x="626403" y="243006"/>
                    <a:pt x="661884" y="235220"/>
                  </a:cubicBezTo>
                  <a:cubicBezTo>
                    <a:pt x="661884" y="235220"/>
                    <a:pt x="685623" y="230243"/>
                    <a:pt x="685623" y="230243"/>
                  </a:cubicBezTo>
                  <a:lnTo>
                    <a:pt x="666351" y="244537"/>
                  </a:lnTo>
                  <a:cubicBezTo>
                    <a:pt x="547018" y="331963"/>
                    <a:pt x="397437" y="357106"/>
                    <a:pt x="267127" y="422452"/>
                  </a:cubicBezTo>
                  <a:cubicBezTo>
                    <a:pt x="223734" y="443766"/>
                    <a:pt x="182509" y="469675"/>
                    <a:pt x="146518" y="501582"/>
                  </a:cubicBezTo>
                  <a:lnTo>
                    <a:pt x="146773" y="494180"/>
                  </a:lnTo>
                  <a:cubicBezTo>
                    <a:pt x="187487" y="529022"/>
                    <a:pt x="241729" y="498391"/>
                    <a:pt x="288314" y="493031"/>
                  </a:cubicBezTo>
                  <a:cubicBezTo>
                    <a:pt x="314605" y="490606"/>
                    <a:pt x="343322" y="493414"/>
                    <a:pt x="365657" y="509495"/>
                  </a:cubicBezTo>
                  <a:cubicBezTo>
                    <a:pt x="408923" y="542678"/>
                    <a:pt x="372421" y="598197"/>
                    <a:pt x="344981" y="628956"/>
                  </a:cubicBezTo>
                  <a:cubicBezTo>
                    <a:pt x="287165" y="692770"/>
                    <a:pt x="203313" y="723912"/>
                    <a:pt x="137074" y="774453"/>
                  </a:cubicBezTo>
                  <a:cubicBezTo>
                    <a:pt x="83469" y="814528"/>
                    <a:pt x="36885" y="864304"/>
                    <a:pt x="0" y="920843"/>
                  </a:cubicBezTo>
                  <a:cubicBezTo>
                    <a:pt x="28972" y="862900"/>
                    <a:pt x="79768" y="809296"/>
                    <a:pt x="131330" y="767050"/>
                  </a:cubicBezTo>
                  <a:cubicBezTo>
                    <a:pt x="197953" y="714084"/>
                    <a:pt x="278104" y="682687"/>
                    <a:pt x="335026" y="620149"/>
                  </a:cubicBezTo>
                  <a:cubicBezTo>
                    <a:pt x="365147" y="586328"/>
                    <a:pt x="399223" y="529277"/>
                    <a:pt x="337068" y="509623"/>
                  </a:cubicBezTo>
                  <a:cubicBezTo>
                    <a:pt x="272998" y="486649"/>
                    <a:pt x="197059" y="553017"/>
                    <a:pt x="139626" y="501327"/>
                  </a:cubicBezTo>
                  <a:cubicBezTo>
                    <a:pt x="139626" y="501327"/>
                    <a:pt x="135670" y="497498"/>
                    <a:pt x="135670" y="497498"/>
                  </a:cubicBezTo>
                  <a:lnTo>
                    <a:pt x="139754" y="493924"/>
                  </a:lnTo>
                  <a:cubicBezTo>
                    <a:pt x="253344" y="398202"/>
                    <a:pt x="403690" y="370762"/>
                    <a:pt x="535404" y="309373"/>
                  </a:cubicBezTo>
                  <a:cubicBezTo>
                    <a:pt x="579436" y="289207"/>
                    <a:pt x="621808" y="265468"/>
                    <a:pt x="659842" y="235986"/>
                  </a:cubicBezTo>
                  <a:lnTo>
                    <a:pt x="664309" y="245431"/>
                  </a:lnTo>
                  <a:cubicBezTo>
                    <a:pt x="602792" y="259597"/>
                    <a:pt x="541530" y="189401"/>
                    <a:pt x="565652" y="130692"/>
                  </a:cubicBezTo>
                  <a:cubicBezTo>
                    <a:pt x="599984" y="56284"/>
                    <a:pt x="734888" y="766"/>
                    <a:pt x="810572" y="0"/>
                  </a:cubicBezTo>
                  <a:lnTo>
                    <a:pt x="810572" y="0"/>
                  </a:lnTo>
                  <a:close/>
                </a:path>
              </a:pathLst>
            </a:custGeom>
            <a:solidFill>
              <a:schemeClr val="bg1"/>
            </a:solidFill>
            <a:ln w="12762" cap="flat">
              <a:noFill/>
              <a:prstDash val="solid"/>
              <a:miter/>
            </a:ln>
            <a:effectLst>
              <a:outerShdw blurRad="25400" dist="25400" dir="2700000" algn="tl" rotWithShape="0">
                <a:prstClr val="black">
                  <a:alpha val="67000"/>
                </a:prstClr>
              </a:outerShdw>
            </a:effectLst>
          </p:spPr>
          <p:txBody>
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CO" sz="1979"/>
            </a:p>
          </p:txBody>
        </p:sp>
        <p:sp>
          <p:nvSpPr>
            <p:cNvPr id="32" name="Forma libre: forma 31">
              <a:extLst>
                <a:ext uri="{FF2B5EF4-FFF2-40B4-BE49-F238E27FC236}">
                  <a16:creationId xmlns:a16="http://schemas.microsoft.com/office/drawing/2014/main" id="{B3290EC1-1963-5131-C1EF-603A09670E45}"/>
                </a:ext>
              </a:extLst>
            </p:cNvPr>
            <p:cNvSpPr/>
            <p:nvPr/>
          </p:nvSpPr>
          <p:spPr>
            <a:xfrm>
              <a:off x="4455780" y="3383539"/>
              <a:ext cx="1340614" cy="306401"/>
            </a:xfrm>
            <a:custGeom>
              <a:avLst/>
              <a:gdLst>
                <a:gd name="connsiteX0" fmla="*/ 77374 w 1410330"/>
                <a:gd name="connsiteY0" fmla="*/ 255 h 361079"/>
                <a:gd name="connsiteX1" fmla="*/ 9986 w 1410330"/>
                <a:gd name="connsiteY1" fmla="*/ 204589 h 361079"/>
                <a:gd name="connsiteX2" fmla="*/ 137998 w 1410330"/>
                <a:gd name="connsiteY2" fmla="*/ 348810 h 361079"/>
                <a:gd name="connsiteX3" fmla="*/ 247121 w 1410330"/>
                <a:gd name="connsiteY3" fmla="*/ 351235 h 361079"/>
                <a:gd name="connsiteX4" fmla="*/ 575510 w 1410330"/>
                <a:gd name="connsiteY4" fmla="*/ 326475 h 361079"/>
                <a:gd name="connsiteX5" fmla="*/ 887180 w 1410330"/>
                <a:gd name="connsiteY5" fmla="*/ 228201 h 361079"/>
                <a:gd name="connsiteX6" fmla="*/ 1082069 w 1410330"/>
                <a:gd name="connsiteY6" fmla="*/ 125204 h 361079"/>
                <a:gd name="connsiteX7" fmla="*/ 1410331 w 1410330"/>
                <a:gd name="connsiteY7" fmla="*/ 95594 h 361079"/>
                <a:gd name="connsiteX8" fmla="*/ 1086409 w 1410330"/>
                <a:gd name="connsiteY8" fmla="*/ 136818 h 361079"/>
                <a:gd name="connsiteX9" fmla="*/ 893306 w 1410330"/>
                <a:gd name="connsiteY9" fmla="*/ 240070 h 361079"/>
                <a:gd name="connsiteX10" fmla="*/ 843020 w 1410330"/>
                <a:gd name="connsiteY10" fmla="*/ 263426 h 361079"/>
                <a:gd name="connsiteX11" fmla="*/ 357137 w 1410330"/>
                <a:gd name="connsiteY11" fmla="*/ 352639 h 361079"/>
                <a:gd name="connsiteX12" fmla="*/ 247248 w 1410330"/>
                <a:gd name="connsiteY12" fmla="*/ 358255 h 361079"/>
                <a:gd name="connsiteX13" fmla="*/ 81969 w 1410330"/>
                <a:gd name="connsiteY13" fmla="*/ 344726 h 361079"/>
                <a:gd name="connsiteX14" fmla="*/ 31 w 1410330"/>
                <a:gd name="connsiteY14" fmla="*/ 204717 h 361079"/>
                <a:gd name="connsiteX15" fmla="*/ 77246 w 1410330"/>
                <a:gd name="connsiteY15" fmla="*/ 0 h 361079"/>
                <a:gd name="connsiteX16" fmla="*/ 77246 w 1410330"/>
                <a:gd name="connsiteY16" fmla="*/ 0 h 361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0330" h="361079">
                  <a:moveTo>
                    <a:pt x="77374" y="255"/>
                  </a:moveTo>
                  <a:cubicBezTo>
                    <a:pt x="43935" y="63687"/>
                    <a:pt x="6795" y="131203"/>
                    <a:pt x="9986" y="204589"/>
                  </a:cubicBezTo>
                  <a:cubicBezTo>
                    <a:pt x="11900" y="279635"/>
                    <a:pt x="61037" y="342812"/>
                    <a:pt x="137998" y="348810"/>
                  </a:cubicBezTo>
                  <a:cubicBezTo>
                    <a:pt x="173606" y="353532"/>
                    <a:pt x="210491" y="351490"/>
                    <a:pt x="247121" y="351235"/>
                  </a:cubicBezTo>
                  <a:cubicBezTo>
                    <a:pt x="356881" y="349959"/>
                    <a:pt x="467281" y="344726"/>
                    <a:pt x="575510" y="326475"/>
                  </a:cubicBezTo>
                  <a:cubicBezTo>
                    <a:pt x="683356" y="307841"/>
                    <a:pt x="790182" y="279252"/>
                    <a:pt x="887180" y="228201"/>
                  </a:cubicBezTo>
                  <a:cubicBezTo>
                    <a:pt x="952526" y="195272"/>
                    <a:pt x="1012256" y="149837"/>
                    <a:pt x="1082069" y="125204"/>
                  </a:cubicBezTo>
                  <a:cubicBezTo>
                    <a:pt x="1187108" y="87809"/>
                    <a:pt x="1300825" y="89085"/>
                    <a:pt x="1410331" y="95594"/>
                  </a:cubicBezTo>
                  <a:cubicBezTo>
                    <a:pt x="1304144" y="99040"/>
                    <a:pt x="1188895" y="96743"/>
                    <a:pt x="1086409" y="136818"/>
                  </a:cubicBezTo>
                  <a:cubicBezTo>
                    <a:pt x="1017617" y="162217"/>
                    <a:pt x="958907" y="207525"/>
                    <a:pt x="893306" y="240070"/>
                  </a:cubicBezTo>
                  <a:cubicBezTo>
                    <a:pt x="880926" y="246579"/>
                    <a:pt x="855911" y="258194"/>
                    <a:pt x="843020" y="263426"/>
                  </a:cubicBezTo>
                  <a:cubicBezTo>
                    <a:pt x="689993" y="329538"/>
                    <a:pt x="521650" y="343067"/>
                    <a:pt x="357137" y="352639"/>
                  </a:cubicBezTo>
                  <a:cubicBezTo>
                    <a:pt x="357137" y="352639"/>
                    <a:pt x="247248" y="358255"/>
                    <a:pt x="247248" y="358255"/>
                  </a:cubicBezTo>
                  <a:cubicBezTo>
                    <a:pt x="192623" y="360042"/>
                    <a:pt x="134041" y="368210"/>
                    <a:pt x="81969" y="344726"/>
                  </a:cubicBezTo>
                  <a:cubicBezTo>
                    <a:pt x="28364" y="321115"/>
                    <a:pt x="1307" y="260363"/>
                    <a:pt x="31" y="204717"/>
                  </a:cubicBezTo>
                  <a:cubicBezTo>
                    <a:pt x="-1246" y="130437"/>
                    <a:pt x="37554" y="57305"/>
                    <a:pt x="77246" y="0"/>
                  </a:cubicBezTo>
                  <a:lnTo>
                    <a:pt x="77246" y="0"/>
                  </a:lnTo>
                  <a:close/>
                </a:path>
              </a:pathLst>
            </a:custGeom>
            <a:solidFill>
              <a:schemeClr val="bg1"/>
            </a:solidFill>
            <a:ln w="12762" cap="flat">
              <a:noFill/>
              <a:prstDash val="solid"/>
              <a:miter/>
            </a:ln>
            <a:effectLst>
              <a:outerShdw blurRad="25400" dist="25400" dir="2700000" algn="tl" rotWithShape="0">
                <a:prstClr val="black">
                  <a:alpha val="67000"/>
                </a:prstClr>
              </a:outerShdw>
            </a:effectLst>
          </p:spPr>
          <p:txBody>
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s-CO" sz="1979"/>
            </a:p>
          </p:txBody>
        </p:sp>
        <p:grpSp>
          <p:nvGrpSpPr>
            <p:cNvPr id="123" name="Grupo 122">
              <a:extLst>
                <a:ext uri="{FF2B5EF4-FFF2-40B4-BE49-F238E27FC236}">
                  <a16:creationId xmlns:a16="http://schemas.microsoft.com/office/drawing/2014/main" id="{B4F8233E-E172-87A1-FBBB-4AE6D78621C7}"/>
                </a:ext>
              </a:extLst>
            </p:cNvPr>
            <p:cNvGrpSpPr/>
            <p:nvPr/>
          </p:nvGrpSpPr>
          <p:grpSpPr>
            <a:xfrm>
              <a:off x="5309814" y="3483081"/>
              <a:ext cx="1353518" cy="476573"/>
              <a:chOff x="5309814" y="3483081"/>
              <a:chExt cx="1353518" cy="476573"/>
            </a:xfrm>
          </p:grpSpPr>
          <p:sp>
            <p:nvSpPr>
              <p:cNvPr id="95" name="Forma libre: forma 94">
                <a:extLst>
                  <a:ext uri="{FF2B5EF4-FFF2-40B4-BE49-F238E27FC236}">
                    <a16:creationId xmlns:a16="http://schemas.microsoft.com/office/drawing/2014/main" id="{8E363A80-AA2D-593B-9A4B-99F7BE0380E3}"/>
                  </a:ext>
                </a:extLst>
              </p:cNvPr>
              <p:cNvSpPr/>
              <p:nvPr/>
            </p:nvSpPr>
            <p:spPr>
              <a:xfrm>
                <a:off x="6144193" y="3612893"/>
                <a:ext cx="519139" cy="346761"/>
              </a:xfrm>
              <a:custGeom>
                <a:avLst/>
                <a:gdLst>
                  <a:gd name="connsiteX0" fmla="*/ 259842 w 371665"/>
                  <a:gd name="connsiteY0" fmla="*/ 476 h 248255"/>
                  <a:gd name="connsiteX1" fmla="*/ 243173 w 371665"/>
                  <a:gd name="connsiteY1" fmla="*/ 71723 h 248255"/>
                  <a:gd name="connsiteX2" fmla="*/ 241935 w 371665"/>
                  <a:gd name="connsiteY2" fmla="*/ 70009 h 248255"/>
                  <a:gd name="connsiteX3" fmla="*/ 338900 w 371665"/>
                  <a:gd name="connsiteY3" fmla="*/ 63151 h 248255"/>
                  <a:gd name="connsiteX4" fmla="*/ 350615 w 371665"/>
                  <a:gd name="connsiteY4" fmla="*/ 51340 h 248255"/>
                  <a:gd name="connsiteX5" fmla="*/ 366236 w 371665"/>
                  <a:gd name="connsiteY5" fmla="*/ 15621 h 248255"/>
                  <a:gd name="connsiteX6" fmla="*/ 368236 w 371665"/>
                  <a:gd name="connsiteY6" fmla="*/ 18764 h 248255"/>
                  <a:gd name="connsiteX7" fmla="*/ 255556 w 371665"/>
                  <a:gd name="connsiteY7" fmla="*/ 17716 h 248255"/>
                  <a:gd name="connsiteX8" fmla="*/ 202882 w 371665"/>
                  <a:gd name="connsiteY8" fmla="*/ 24479 h 248255"/>
                  <a:gd name="connsiteX9" fmla="*/ 165259 w 371665"/>
                  <a:gd name="connsiteY9" fmla="*/ 65818 h 248255"/>
                  <a:gd name="connsiteX10" fmla="*/ 163544 w 371665"/>
                  <a:gd name="connsiteY10" fmla="*/ 60579 h 248255"/>
                  <a:gd name="connsiteX11" fmla="*/ 239173 w 371665"/>
                  <a:gd name="connsiteY11" fmla="*/ 76581 h 248255"/>
                  <a:gd name="connsiteX12" fmla="*/ 242888 w 371665"/>
                  <a:gd name="connsiteY12" fmla="*/ 77343 h 248255"/>
                  <a:gd name="connsiteX13" fmla="*/ 223266 w 371665"/>
                  <a:gd name="connsiteY13" fmla="*/ 146685 h 248255"/>
                  <a:gd name="connsiteX14" fmla="*/ 220409 w 371665"/>
                  <a:gd name="connsiteY14" fmla="*/ 144018 h 248255"/>
                  <a:gd name="connsiteX15" fmla="*/ 335661 w 371665"/>
                  <a:gd name="connsiteY15" fmla="*/ 146780 h 248255"/>
                  <a:gd name="connsiteX16" fmla="*/ 333756 w 371665"/>
                  <a:gd name="connsiteY16" fmla="*/ 147733 h 248255"/>
                  <a:gd name="connsiteX17" fmla="*/ 350044 w 371665"/>
                  <a:gd name="connsiteY17" fmla="*/ 116681 h 248255"/>
                  <a:gd name="connsiteX18" fmla="*/ 354140 w 371665"/>
                  <a:gd name="connsiteY18" fmla="*/ 108871 h 248255"/>
                  <a:gd name="connsiteX19" fmla="*/ 342138 w 371665"/>
                  <a:gd name="connsiteY19" fmla="*/ 96679 h 248255"/>
                  <a:gd name="connsiteX20" fmla="*/ 131921 w 371665"/>
                  <a:gd name="connsiteY20" fmla="*/ 87535 h 248255"/>
                  <a:gd name="connsiteX21" fmla="*/ 133445 w 371665"/>
                  <a:gd name="connsiteY21" fmla="*/ 86677 h 248255"/>
                  <a:gd name="connsiteX22" fmla="*/ 202882 w 371665"/>
                  <a:gd name="connsiteY22" fmla="*/ 95440 h 248255"/>
                  <a:gd name="connsiteX23" fmla="*/ 206883 w 371665"/>
                  <a:gd name="connsiteY23" fmla="*/ 96393 h 248255"/>
                  <a:gd name="connsiteX24" fmla="*/ 189548 w 371665"/>
                  <a:gd name="connsiteY24" fmla="*/ 198501 h 248255"/>
                  <a:gd name="connsiteX25" fmla="*/ 186595 w 371665"/>
                  <a:gd name="connsiteY25" fmla="*/ 196120 h 248255"/>
                  <a:gd name="connsiteX26" fmla="*/ 319945 w 371665"/>
                  <a:gd name="connsiteY26" fmla="*/ 207645 h 248255"/>
                  <a:gd name="connsiteX27" fmla="*/ 314325 w 371665"/>
                  <a:gd name="connsiteY27" fmla="*/ 244983 h 248255"/>
                  <a:gd name="connsiteX28" fmla="*/ 169736 w 371665"/>
                  <a:gd name="connsiteY28" fmla="*/ 238030 h 248255"/>
                  <a:gd name="connsiteX29" fmla="*/ 180213 w 371665"/>
                  <a:gd name="connsiteY29" fmla="*/ 207455 h 248255"/>
                  <a:gd name="connsiteX30" fmla="*/ 183642 w 371665"/>
                  <a:gd name="connsiteY30" fmla="*/ 211074 h 248255"/>
                  <a:gd name="connsiteX31" fmla="*/ 120682 w 371665"/>
                  <a:gd name="connsiteY31" fmla="*/ 196787 h 248255"/>
                  <a:gd name="connsiteX32" fmla="*/ 143256 w 371665"/>
                  <a:gd name="connsiteY32" fmla="*/ 135446 h 248255"/>
                  <a:gd name="connsiteX33" fmla="*/ 144304 w 371665"/>
                  <a:gd name="connsiteY33" fmla="*/ 133541 h 248255"/>
                  <a:gd name="connsiteX34" fmla="*/ 146399 w 371665"/>
                  <a:gd name="connsiteY34" fmla="*/ 133541 h 248255"/>
                  <a:gd name="connsiteX35" fmla="*/ 184785 w 371665"/>
                  <a:gd name="connsiteY35" fmla="*/ 132969 h 248255"/>
                  <a:gd name="connsiteX36" fmla="*/ 185356 w 371665"/>
                  <a:gd name="connsiteY36" fmla="*/ 140113 h 248255"/>
                  <a:gd name="connsiteX37" fmla="*/ 132874 w 371665"/>
                  <a:gd name="connsiteY37" fmla="*/ 133541 h 248255"/>
                  <a:gd name="connsiteX38" fmla="*/ 85249 w 371665"/>
                  <a:gd name="connsiteY38" fmla="*/ 127825 h 248255"/>
                  <a:gd name="connsiteX39" fmla="*/ 79153 w 371665"/>
                  <a:gd name="connsiteY39" fmla="*/ 162687 h 248255"/>
                  <a:gd name="connsiteX40" fmla="*/ 129826 w 371665"/>
                  <a:gd name="connsiteY40" fmla="*/ 171164 h 248255"/>
                  <a:gd name="connsiteX41" fmla="*/ 137827 w 371665"/>
                  <a:gd name="connsiteY41" fmla="*/ 174784 h 248255"/>
                  <a:gd name="connsiteX42" fmla="*/ 1905 w 371665"/>
                  <a:gd name="connsiteY42" fmla="*/ 155353 h 248255"/>
                  <a:gd name="connsiteX43" fmla="*/ 0 w 371665"/>
                  <a:gd name="connsiteY43" fmla="*/ 154496 h 248255"/>
                  <a:gd name="connsiteX44" fmla="*/ 1238 w 371665"/>
                  <a:gd name="connsiteY44" fmla="*/ 152876 h 248255"/>
                  <a:gd name="connsiteX45" fmla="*/ 18859 w 371665"/>
                  <a:gd name="connsiteY45" fmla="*/ 129350 h 248255"/>
                  <a:gd name="connsiteX46" fmla="*/ 70104 w 371665"/>
                  <a:gd name="connsiteY46" fmla="*/ 112109 h 248255"/>
                  <a:gd name="connsiteX47" fmla="*/ 99250 w 371665"/>
                  <a:gd name="connsiteY47" fmla="*/ 115919 h 248255"/>
                  <a:gd name="connsiteX48" fmla="*/ 99250 w 371665"/>
                  <a:gd name="connsiteY48" fmla="*/ 116586 h 248255"/>
                  <a:gd name="connsiteX49" fmla="*/ 69913 w 371665"/>
                  <a:gd name="connsiteY49" fmla="*/ 113443 h 248255"/>
                  <a:gd name="connsiteX50" fmla="*/ 40862 w 371665"/>
                  <a:gd name="connsiteY50" fmla="*/ 111443 h 248255"/>
                  <a:gd name="connsiteX51" fmla="*/ 20955 w 371665"/>
                  <a:gd name="connsiteY51" fmla="*/ 130969 h 248255"/>
                  <a:gd name="connsiteX52" fmla="*/ 3810 w 371665"/>
                  <a:gd name="connsiteY52" fmla="*/ 154877 h 248255"/>
                  <a:gd name="connsiteX53" fmla="*/ 3143 w 371665"/>
                  <a:gd name="connsiteY53" fmla="*/ 152400 h 248255"/>
                  <a:gd name="connsiteX54" fmla="*/ 128302 w 371665"/>
                  <a:gd name="connsiteY54" fmla="*/ 171069 h 248255"/>
                  <a:gd name="connsiteX55" fmla="*/ 127540 w 371665"/>
                  <a:gd name="connsiteY55" fmla="*/ 175736 h 248255"/>
                  <a:gd name="connsiteX56" fmla="*/ 76581 w 371665"/>
                  <a:gd name="connsiteY56" fmla="*/ 167831 h 248255"/>
                  <a:gd name="connsiteX57" fmla="*/ 64198 w 371665"/>
                  <a:gd name="connsiteY57" fmla="*/ 143351 h 248255"/>
                  <a:gd name="connsiteX58" fmla="*/ 109633 w 371665"/>
                  <a:gd name="connsiteY58" fmla="*/ 119729 h 248255"/>
                  <a:gd name="connsiteX59" fmla="*/ 184118 w 371665"/>
                  <a:gd name="connsiteY59" fmla="*/ 133160 h 248255"/>
                  <a:gd name="connsiteX60" fmla="*/ 184690 w 371665"/>
                  <a:gd name="connsiteY60" fmla="*/ 140303 h 248255"/>
                  <a:gd name="connsiteX61" fmla="*/ 146304 w 371665"/>
                  <a:gd name="connsiteY61" fmla="*/ 140970 h 248255"/>
                  <a:gd name="connsiteX62" fmla="*/ 149447 w 371665"/>
                  <a:gd name="connsiteY62" fmla="*/ 139065 h 248255"/>
                  <a:gd name="connsiteX63" fmla="*/ 128492 w 371665"/>
                  <a:gd name="connsiteY63" fmla="*/ 195358 h 248255"/>
                  <a:gd name="connsiteX64" fmla="*/ 126111 w 371665"/>
                  <a:gd name="connsiteY64" fmla="*/ 191072 h 248255"/>
                  <a:gd name="connsiteX65" fmla="*/ 184309 w 371665"/>
                  <a:gd name="connsiteY65" fmla="*/ 203740 h 248255"/>
                  <a:gd name="connsiteX66" fmla="*/ 187547 w 371665"/>
                  <a:gd name="connsiteY66" fmla="*/ 204025 h 248255"/>
                  <a:gd name="connsiteX67" fmla="*/ 179070 w 371665"/>
                  <a:gd name="connsiteY67" fmla="*/ 237744 h 248255"/>
                  <a:gd name="connsiteX68" fmla="*/ 176689 w 371665"/>
                  <a:gd name="connsiteY68" fmla="*/ 231934 h 248255"/>
                  <a:gd name="connsiteX69" fmla="*/ 310039 w 371665"/>
                  <a:gd name="connsiteY69" fmla="*/ 238697 h 248255"/>
                  <a:gd name="connsiteX70" fmla="*/ 306991 w 371665"/>
                  <a:gd name="connsiteY70" fmla="*/ 242506 h 248255"/>
                  <a:gd name="connsiteX71" fmla="*/ 312134 w 371665"/>
                  <a:gd name="connsiteY71" fmla="*/ 208788 h 248255"/>
                  <a:gd name="connsiteX72" fmla="*/ 314325 w 371665"/>
                  <a:gd name="connsiteY72" fmla="*/ 213360 h 248255"/>
                  <a:gd name="connsiteX73" fmla="*/ 184213 w 371665"/>
                  <a:gd name="connsiteY73" fmla="*/ 201930 h 248255"/>
                  <a:gd name="connsiteX74" fmla="*/ 207073 w 371665"/>
                  <a:gd name="connsiteY74" fmla="*/ 86392 h 248255"/>
                  <a:gd name="connsiteX75" fmla="*/ 201454 w 371665"/>
                  <a:gd name="connsiteY75" fmla="*/ 109442 h 248255"/>
                  <a:gd name="connsiteX76" fmla="*/ 130397 w 371665"/>
                  <a:gd name="connsiteY76" fmla="*/ 85058 h 248255"/>
                  <a:gd name="connsiteX77" fmla="*/ 131921 w 371665"/>
                  <a:gd name="connsiteY77" fmla="*/ 84201 h 248255"/>
                  <a:gd name="connsiteX78" fmla="*/ 272034 w 371665"/>
                  <a:gd name="connsiteY78" fmla="*/ 90964 h 248255"/>
                  <a:gd name="connsiteX79" fmla="*/ 342138 w 371665"/>
                  <a:gd name="connsiteY79" fmla="*/ 93726 h 248255"/>
                  <a:gd name="connsiteX80" fmla="*/ 356807 w 371665"/>
                  <a:gd name="connsiteY80" fmla="*/ 110300 h 248255"/>
                  <a:gd name="connsiteX81" fmla="*/ 336899 w 371665"/>
                  <a:gd name="connsiteY81" fmla="*/ 149352 h 248255"/>
                  <a:gd name="connsiteX82" fmla="*/ 336328 w 371665"/>
                  <a:gd name="connsiteY82" fmla="*/ 150495 h 248255"/>
                  <a:gd name="connsiteX83" fmla="*/ 334994 w 371665"/>
                  <a:gd name="connsiteY83" fmla="*/ 150305 h 248255"/>
                  <a:gd name="connsiteX84" fmla="*/ 217837 w 371665"/>
                  <a:gd name="connsiteY84" fmla="*/ 149352 h 248255"/>
                  <a:gd name="connsiteX85" fmla="*/ 235744 w 371665"/>
                  <a:gd name="connsiteY85" fmla="*/ 78105 h 248255"/>
                  <a:gd name="connsiteX86" fmla="*/ 237839 w 371665"/>
                  <a:gd name="connsiteY86" fmla="*/ 82296 h 248255"/>
                  <a:gd name="connsiteX87" fmla="*/ 162211 w 371665"/>
                  <a:gd name="connsiteY87" fmla="*/ 66580 h 248255"/>
                  <a:gd name="connsiteX88" fmla="*/ 156877 w 371665"/>
                  <a:gd name="connsiteY88" fmla="*/ 65437 h 248255"/>
                  <a:gd name="connsiteX89" fmla="*/ 160496 w 371665"/>
                  <a:gd name="connsiteY89" fmla="*/ 61341 h 248255"/>
                  <a:gd name="connsiteX90" fmla="*/ 179261 w 371665"/>
                  <a:gd name="connsiteY90" fmla="*/ 40291 h 248255"/>
                  <a:gd name="connsiteX91" fmla="*/ 212693 w 371665"/>
                  <a:gd name="connsiteY91" fmla="*/ 12668 h 248255"/>
                  <a:gd name="connsiteX92" fmla="*/ 255556 w 371665"/>
                  <a:gd name="connsiteY92" fmla="*/ 11811 h 248255"/>
                  <a:gd name="connsiteX93" fmla="*/ 368236 w 371665"/>
                  <a:gd name="connsiteY93" fmla="*/ 13907 h 248255"/>
                  <a:gd name="connsiteX94" fmla="*/ 371665 w 371665"/>
                  <a:gd name="connsiteY94" fmla="*/ 13907 h 248255"/>
                  <a:gd name="connsiteX95" fmla="*/ 370237 w 371665"/>
                  <a:gd name="connsiteY95" fmla="*/ 17050 h 248255"/>
                  <a:gd name="connsiteX96" fmla="*/ 348996 w 371665"/>
                  <a:gd name="connsiteY96" fmla="*/ 61532 h 248255"/>
                  <a:gd name="connsiteX97" fmla="*/ 319754 w 371665"/>
                  <a:gd name="connsiteY97" fmla="*/ 68104 h 248255"/>
                  <a:gd name="connsiteX98" fmla="*/ 241840 w 371665"/>
                  <a:gd name="connsiteY98" fmla="*/ 72104 h 248255"/>
                  <a:gd name="connsiteX99" fmla="*/ 239840 w 371665"/>
                  <a:gd name="connsiteY99" fmla="*/ 72104 h 248255"/>
                  <a:gd name="connsiteX100" fmla="*/ 240697 w 371665"/>
                  <a:gd name="connsiteY100" fmla="*/ 70295 h 248255"/>
                  <a:gd name="connsiteX101" fmla="*/ 259652 w 371665"/>
                  <a:gd name="connsiteY101" fmla="*/ 0 h 248255"/>
                  <a:gd name="connsiteX102" fmla="*/ 259652 w 371665"/>
                  <a:gd name="connsiteY102" fmla="*/ 0 h 248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371665" h="248255">
                    <a:moveTo>
                      <a:pt x="259842" y="476"/>
                    </a:moveTo>
                    <a:cubicBezTo>
                      <a:pt x="258318" y="24860"/>
                      <a:pt x="252698" y="49149"/>
                      <a:pt x="243173" y="71723"/>
                    </a:cubicBezTo>
                    <a:lnTo>
                      <a:pt x="241935" y="70009"/>
                    </a:lnTo>
                    <a:cubicBezTo>
                      <a:pt x="274130" y="67342"/>
                      <a:pt x="306896" y="66008"/>
                      <a:pt x="338900" y="63151"/>
                    </a:cubicBezTo>
                    <a:cubicBezTo>
                      <a:pt x="344996" y="62294"/>
                      <a:pt x="348234" y="57340"/>
                      <a:pt x="350615" y="51340"/>
                    </a:cubicBezTo>
                    <a:lnTo>
                      <a:pt x="366236" y="15621"/>
                    </a:lnTo>
                    <a:cubicBezTo>
                      <a:pt x="366236" y="15621"/>
                      <a:pt x="368236" y="18764"/>
                      <a:pt x="368236" y="18764"/>
                    </a:cubicBezTo>
                    <a:lnTo>
                      <a:pt x="255556" y="17716"/>
                    </a:lnTo>
                    <a:cubicBezTo>
                      <a:pt x="240697" y="18574"/>
                      <a:pt x="214598" y="13621"/>
                      <a:pt x="202882" y="24479"/>
                    </a:cubicBezTo>
                    <a:cubicBezTo>
                      <a:pt x="191738" y="35052"/>
                      <a:pt x="176213" y="54197"/>
                      <a:pt x="165259" y="65818"/>
                    </a:cubicBezTo>
                    <a:cubicBezTo>
                      <a:pt x="165259" y="65818"/>
                      <a:pt x="163544" y="60579"/>
                      <a:pt x="163544" y="60579"/>
                    </a:cubicBezTo>
                    <a:lnTo>
                      <a:pt x="239173" y="76581"/>
                    </a:lnTo>
                    <a:lnTo>
                      <a:pt x="242888" y="77343"/>
                    </a:lnTo>
                    <a:cubicBezTo>
                      <a:pt x="232219" y="98965"/>
                      <a:pt x="225266" y="122587"/>
                      <a:pt x="223266" y="146685"/>
                    </a:cubicBezTo>
                    <a:cubicBezTo>
                      <a:pt x="223266" y="146685"/>
                      <a:pt x="220409" y="144018"/>
                      <a:pt x="220409" y="144018"/>
                    </a:cubicBezTo>
                    <a:cubicBezTo>
                      <a:pt x="258699" y="139637"/>
                      <a:pt x="297656" y="140589"/>
                      <a:pt x="335661" y="146780"/>
                    </a:cubicBezTo>
                    <a:lnTo>
                      <a:pt x="333756" y="147733"/>
                    </a:lnTo>
                    <a:lnTo>
                      <a:pt x="350044" y="116681"/>
                    </a:lnTo>
                    <a:lnTo>
                      <a:pt x="354140" y="108871"/>
                    </a:lnTo>
                    <a:cubicBezTo>
                      <a:pt x="360712" y="98965"/>
                      <a:pt x="350330" y="96584"/>
                      <a:pt x="342138" y="96679"/>
                    </a:cubicBezTo>
                    <a:cubicBezTo>
                      <a:pt x="297847" y="94202"/>
                      <a:pt x="177736" y="89345"/>
                      <a:pt x="131921" y="87535"/>
                    </a:cubicBezTo>
                    <a:cubicBezTo>
                      <a:pt x="131921" y="87535"/>
                      <a:pt x="133445" y="86677"/>
                      <a:pt x="133445" y="86677"/>
                    </a:cubicBezTo>
                    <a:cubicBezTo>
                      <a:pt x="118777" y="126397"/>
                      <a:pt x="200025" y="130493"/>
                      <a:pt x="202882" y="95440"/>
                    </a:cubicBezTo>
                    <a:cubicBezTo>
                      <a:pt x="202882" y="95440"/>
                      <a:pt x="206883" y="96393"/>
                      <a:pt x="206883" y="96393"/>
                    </a:cubicBezTo>
                    <a:cubicBezTo>
                      <a:pt x="191167" y="127825"/>
                      <a:pt x="185071" y="163830"/>
                      <a:pt x="189548" y="198501"/>
                    </a:cubicBezTo>
                    <a:lnTo>
                      <a:pt x="186595" y="196120"/>
                    </a:lnTo>
                    <a:cubicBezTo>
                      <a:pt x="231267" y="192119"/>
                      <a:pt x="276606" y="196120"/>
                      <a:pt x="319945" y="207645"/>
                    </a:cubicBezTo>
                    <a:cubicBezTo>
                      <a:pt x="314420" y="219266"/>
                      <a:pt x="312420" y="232315"/>
                      <a:pt x="314325" y="244983"/>
                    </a:cubicBezTo>
                    <a:cubicBezTo>
                      <a:pt x="266224" y="251079"/>
                      <a:pt x="217075" y="248603"/>
                      <a:pt x="169736" y="238030"/>
                    </a:cubicBezTo>
                    <a:cubicBezTo>
                      <a:pt x="176308" y="229267"/>
                      <a:pt x="180784" y="218504"/>
                      <a:pt x="180213" y="207455"/>
                    </a:cubicBezTo>
                    <a:cubicBezTo>
                      <a:pt x="180213" y="207455"/>
                      <a:pt x="183642" y="211074"/>
                      <a:pt x="183642" y="211074"/>
                    </a:cubicBezTo>
                    <a:cubicBezTo>
                      <a:pt x="162115" y="208979"/>
                      <a:pt x="140970" y="204121"/>
                      <a:pt x="120682" y="196787"/>
                    </a:cubicBezTo>
                    <a:cubicBezTo>
                      <a:pt x="125158" y="175355"/>
                      <a:pt x="132779" y="154591"/>
                      <a:pt x="143256" y="135446"/>
                    </a:cubicBezTo>
                    <a:cubicBezTo>
                      <a:pt x="143256" y="135446"/>
                      <a:pt x="144304" y="133541"/>
                      <a:pt x="144304" y="133541"/>
                    </a:cubicBezTo>
                    <a:lnTo>
                      <a:pt x="146399" y="133541"/>
                    </a:lnTo>
                    <a:cubicBezTo>
                      <a:pt x="146399" y="133541"/>
                      <a:pt x="184785" y="132969"/>
                      <a:pt x="184785" y="132969"/>
                    </a:cubicBezTo>
                    <a:lnTo>
                      <a:pt x="185356" y="140113"/>
                    </a:lnTo>
                    <a:cubicBezTo>
                      <a:pt x="167640" y="142875"/>
                      <a:pt x="149066" y="139922"/>
                      <a:pt x="132874" y="133541"/>
                    </a:cubicBezTo>
                    <a:cubicBezTo>
                      <a:pt x="117729" y="128302"/>
                      <a:pt x="100489" y="120491"/>
                      <a:pt x="85249" y="127825"/>
                    </a:cubicBezTo>
                    <a:cubicBezTo>
                      <a:pt x="70866" y="134017"/>
                      <a:pt x="61817" y="154115"/>
                      <a:pt x="79153" y="162687"/>
                    </a:cubicBezTo>
                    <a:cubicBezTo>
                      <a:pt x="93726" y="169069"/>
                      <a:pt x="112586" y="163449"/>
                      <a:pt x="129826" y="171164"/>
                    </a:cubicBezTo>
                    <a:lnTo>
                      <a:pt x="137827" y="174784"/>
                    </a:lnTo>
                    <a:cubicBezTo>
                      <a:pt x="91821" y="181547"/>
                      <a:pt x="43910" y="175165"/>
                      <a:pt x="1905" y="155353"/>
                    </a:cubicBezTo>
                    <a:cubicBezTo>
                      <a:pt x="1905" y="155353"/>
                      <a:pt x="0" y="154496"/>
                      <a:pt x="0" y="154496"/>
                    </a:cubicBezTo>
                    <a:lnTo>
                      <a:pt x="1238" y="152876"/>
                    </a:lnTo>
                    <a:lnTo>
                      <a:pt x="18859" y="129350"/>
                    </a:lnTo>
                    <a:cubicBezTo>
                      <a:pt x="36195" y="103061"/>
                      <a:pt x="42196" y="108871"/>
                      <a:pt x="70104" y="112109"/>
                    </a:cubicBezTo>
                    <a:cubicBezTo>
                      <a:pt x="70104" y="112109"/>
                      <a:pt x="99250" y="115919"/>
                      <a:pt x="99250" y="115919"/>
                    </a:cubicBezTo>
                    <a:lnTo>
                      <a:pt x="99250" y="116586"/>
                    </a:lnTo>
                    <a:cubicBezTo>
                      <a:pt x="99250" y="116586"/>
                      <a:pt x="69913" y="113443"/>
                      <a:pt x="69913" y="113443"/>
                    </a:cubicBezTo>
                    <a:cubicBezTo>
                      <a:pt x="61817" y="112967"/>
                      <a:pt x="48863" y="110300"/>
                      <a:pt x="40862" y="111443"/>
                    </a:cubicBezTo>
                    <a:cubicBezTo>
                      <a:pt x="31337" y="113157"/>
                      <a:pt x="26956" y="123444"/>
                      <a:pt x="20955" y="130969"/>
                    </a:cubicBezTo>
                    <a:lnTo>
                      <a:pt x="3810" y="154877"/>
                    </a:lnTo>
                    <a:lnTo>
                      <a:pt x="3143" y="152400"/>
                    </a:lnTo>
                    <a:cubicBezTo>
                      <a:pt x="42100" y="170117"/>
                      <a:pt x="86011" y="176594"/>
                      <a:pt x="128302" y="171069"/>
                    </a:cubicBezTo>
                    <a:lnTo>
                      <a:pt x="127540" y="175736"/>
                    </a:lnTo>
                    <a:cubicBezTo>
                      <a:pt x="111633" y="168688"/>
                      <a:pt x="93345" y="174879"/>
                      <a:pt x="76581" y="167831"/>
                    </a:cubicBezTo>
                    <a:cubicBezTo>
                      <a:pt x="67532" y="163925"/>
                      <a:pt x="61436" y="153162"/>
                      <a:pt x="64198" y="143351"/>
                    </a:cubicBezTo>
                    <a:cubicBezTo>
                      <a:pt x="69723" y="124015"/>
                      <a:pt x="91345" y="115348"/>
                      <a:pt x="109633" y="119729"/>
                    </a:cubicBezTo>
                    <a:cubicBezTo>
                      <a:pt x="134493" y="125730"/>
                      <a:pt x="158210" y="138208"/>
                      <a:pt x="184118" y="133160"/>
                    </a:cubicBezTo>
                    <a:cubicBezTo>
                      <a:pt x="184118" y="133160"/>
                      <a:pt x="184690" y="140303"/>
                      <a:pt x="184690" y="140303"/>
                    </a:cubicBezTo>
                    <a:lnTo>
                      <a:pt x="146304" y="140970"/>
                    </a:lnTo>
                    <a:lnTo>
                      <a:pt x="149447" y="139065"/>
                    </a:lnTo>
                    <a:cubicBezTo>
                      <a:pt x="139827" y="156686"/>
                      <a:pt x="132779" y="175736"/>
                      <a:pt x="128492" y="195358"/>
                    </a:cubicBezTo>
                    <a:cubicBezTo>
                      <a:pt x="128492" y="195358"/>
                      <a:pt x="126111" y="191072"/>
                      <a:pt x="126111" y="191072"/>
                    </a:cubicBezTo>
                    <a:cubicBezTo>
                      <a:pt x="144875" y="197549"/>
                      <a:pt x="164497" y="201835"/>
                      <a:pt x="184309" y="203740"/>
                    </a:cubicBezTo>
                    <a:lnTo>
                      <a:pt x="187547" y="204025"/>
                    </a:lnTo>
                    <a:cubicBezTo>
                      <a:pt x="188500" y="215836"/>
                      <a:pt x="185738" y="227838"/>
                      <a:pt x="179070" y="237744"/>
                    </a:cubicBezTo>
                    <a:cubicBezTo>
                      <a:pt x="179070" y="237744"/>
                      <a:pt x="176689" y="231934"/>
                      <a:pt x="176689" y="231934"/>
                    </a:cubicBezTo>
                    <a:cubicBezTo>
                      <a:pt x="220313" y="241459"/>
                      <a:pt x="265557" y="243745"/>
                      <a:pt x="310039" y="238697"/>
                    </a:cubicBezTo>
                    <a:lnTo>
                      <a:pt x="306991" y="242506"/>
                    </a:lnTo>
                    <a:cubicBezTo>
                      <a:pt x="305848" y="231077"/>
                      <a:pt x="307562" y="219361"/>
                      <a:pt x="312134" y="208788"/>
                    </a:cubicBezTo>
                    <a:lnTo>
                      <a:pt x="314325" y="213360"/>
                    </a:lnTo>
                    <a:cubicBezTo>
                      <a:pt x="272034" y="202216"/>
                      <a:pt x="227838" y="198311"/>
                      <a:pt x="184213" y="201930"/>
                    </a:cubicBezTo>
                    <a:cubicBezTo>
                      <a:pt x="178879" y="162116"/>
                      <a:pt x="187547" y="121253"/>
                      <a:pt x="207073" y="86392"/>
                    </a:cubicBezTo>
                    <a:cubicBezTo>
                      <a:pt x="207169" y="94107"/>
                      <a:pt x="207169" y="103632"/>
                      <a:pt x="201454" y="109442"/>
                    </a:cubicBezTo>
                    <a:cubicBezTo>
                      <a:pt x="181356" y="133731"/>
                      <a:pt x="115729" y="125254"/>
                      <a:pt x="130397" y="85058"/>
                    </a:cubicBezTo>
                    <a:cubicBezTo>
                      <a:pt x="130969" y="84106"/>
                      <a:pt x="130588" y="84106"/>
                      <a:pt x="131921" y="84201"/>
                    </a:cubicBezTo>
                    <a:cubicBezTo>
                      <a:pt x="131921" y="84201"/>
                      <a:pt x="272034" y="90964"/>
                      <a:pt x="272034" y="90964"/>
                    </a:cubicBezTo>
                    <a:lnTo>
                      <a:pt x="342138" y="93726"/>
                    </a:lnTo>
                    <a:cubicBezTo>
                      <a:pt x="352615" y="93345"/>
                      <a:pt x="364427" y="97917"/>
                      <a:pt x="356807" y="110300"/>
                    </a:cubicBezTo>
                    <a:cubicBezTo>
                      <a:pt x="354235" y="114967"/>
                      <a:pt x="339757" y="143923"/>
                      <a:pt x="336899" y="149352"/>
                    </a:cubicBezTo>
                    <a:cubicBezTo>
                      <a:pt x="336899" y="149352"/>
                      <a:pt x="336328" y="150495"/>
                      <a:pt x="336328" y="150495"/>
                    </a:cubicBezTo>
                    <a:cubicBezTo>
                      <a:pt x="336328" y="150495"/>
                      <a:pt x="334994" y="150305"/>
                      <a:pt x="334994" y="150305"/>
                    </a:cubicBezTo>
                    <a:cubicBezTo>
                      <a:pt x="296228" y="144304"/>
                      <a:pt x="256699" y="144018"/>
                      <a:pt x="217837" y="149352"/>
                    </a:cubicBezTo>
                    <a:cubicBezTo>
                      <a:pt x="219265" y="124777"/>
                      <a:pt x="225171" y="100394"/>
                      <a:pt x="235744" y="78105"/>
                    </a:cubicBezTo>
                    <a:cubicBezTo>
                      <a:pt x="235744" y="78105"/>
                      <a:pt x="237839" y="82296"/>
                      <a:pt x="237839" y="82296"/>
                    </a:cubicBezTo>
                    <a:lnTo>
                      <a:pt x="162211" y="66580"/>
                    </a:lnTo>
                    <a:lnTo>
                      <a:pt x="156877" y="65437"/>
                    </a:lnTo>
                    <a:cubicBezTo>
                      <a:pt x="156877" y="65437"/>
                      <a:pt x="160496" y="61341"/>
                      <a:pt x="160496" y="61341"/>
                    </a:cubicBezTo>
                    <a:lnTo>
                      <a:pt x="179261" y="40291"/>
                    </a:lnTo>
                    <a:cubicBezTo>
                      <a:pt x="189071" y="30480"/>
                      <a:pt x="197739" y="15907"/>
                      <a:pt x="212693" y="12668"/>
                    </a:cubicBezTo>
                    <a:cubicBezTo>
                      <a:pt x="222694" y="9811"/>
                      <a:pt x="245269" y="12287"/>
                      <a:pt x="255556" y="11811"/>
                    </a:cubicBezTo>
                    <a:cubicBezTo>
                      <a:pt x="255556" y="11811"/>
                      <a:pt x="368236" y="13907"/>
                      <a:pt x="368236" y="13907"/>
                    </a:cubicBezTo>
                    <a:lnTo>
                      <a:pt x="371665" y="13907"/>
                    </a:lnTo>
                    <a:cubicBezTo>
                      <a:pt x="371665" y="13907"/>
                      <a:pt x="370237" y="17050"/>
                      <a:pt x="370237" y="17050"/>
                    </a:cubicBezTo>
                    <a:cubicBezTo>
                      <a:pt x="366427" y="24670"/>
                      <a:pt x="354140" y="55626"/>
                      <a:pt x="348996" y="61532"/>
                    </a:cubicBezTo>
                    <a:cubicBezTo>
                      <a:pt x="341567" y="69533"/>
                      <a:pt x="329279" y="66770"/>
                      <a:pt x="319754" y="68104"/>
                    </a:cubicBezTo>
                    <a:cubicBezTo>
                      <a:pt x="293751" y="69628"/>
                      <a:pt x="267843" y="70961"/>
                      <a:pt x="241840" y="72104"/>
                    </a:cubicBezTo>
                    <a:cubicBezTo>
                      <a:pt x="241840" y="72104"/>
                      <a:pt x="239840" y="72104"/>
                      <a:pt x="239840" y="72104"/>
                    </a:cubicBezTo>
                    <a:lnTo>
                      <a:pt x="240697" y="70295"/>
                    </a:lnTo>
                    <a:cubicBezTo>
                      <a:pt x="251365" y="48578"/>
                      <a:pt x="255746" y="22384"/>
                      <a:pt x="259652" y="0"/>
                    </a:cubicBezTo>
                    <a:lnTo>
                      <a:pt x="259652" y="0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12700" dir="2700000" algn="tl" rotWithShape="0">
                  <a:prstClr val="black">
                    <a:alpha val="54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  <p:sp>
            <p:nvSpPr>
              <p:cNvPr id="96" name="Forma libre: forma 95">
                <a:extLst>
                  <a:ext uri="{FF2B5EF4-FFF2-40B4-BE49-F238E27FC236}">
                    <a16:creationId xmlns:a16="http://schemas.microsoft.com/office/drawing/2014/main" id="{6568ECEE-1539-BDE7-342F-FCB6E1D568E4}"/>
                  </a:ext>
                </a:extLst>
              </p:cNvPr>
              <p:cNvSpPr/>
              <p:nvPr/>
            </p:nvSpPr>
            <p:spPr>
              <a:xfrm>
                <a:off x="5309814" y="3483081"/>
                <a:ext cx="657184" cy="306401"/>
              </a:xfrm>
              <a:custGeom>
                <a:avLst/>
                <a:gdLst>
                  <a:gd name="connsiteX0" fmla="*/ 423291 w 470494"/>
                  <a:gd name="connsiteY0" fmla="*/ 12383 h 219360"/>
                  <a:gd name="connsiteX1" fmla="*/ 437007 w 470494"/>
                  <a:gd name="connsiteY1" fmla="*/ 48197 h 219360"/>
                  <a:gd name="connsiteX2" fmla="*/ 415671 w 470494"/>
                  <a:gd name="connsiteY2" fmla="*/ 52197 h 219360"/>
                  <a:gd name="connsiteX3" fmla="*/ 367475 w 470494"/>
                  <a:gd name="connsiteY3" fmla="*/ 12097 h 219360"/>
                  <a:gd name="connsiteX4" fmla="*/ 455486 w 470494"/>
                  <a:gd name="connsiteY4" fmla="*/ 0 h 219360"/>
                  <a:gd name="connsiteX5" fmla="*/ 468249 w 470494"/>
                  <a:gd name="connsiteY5" fmla="*/ 21241 h 219360"/>
                  <a:gd name="connsiteX6" fmla="*/ 446342 w 470494"/>
                  <a:gd name="connsiteY6" fmla="*/ 56864 h 219360"/>
                  <a:gd name="connsiteX7" fmla="*/ 443484 w 470494"/>
                  <a:gd name="connsiteY7" fmla="*/ 73628 h 219360"/>
                  <a:gd name="connsiteX8" fmla="*/ 306134 w 470494"/>
                  <a:gd name="connsiteY8" fmla="*/ 81629 h 219360"/>
                  <a:gd name="connsiteX9" fmla="*/ 385667 w 470494"/>
                  <a:gd name="connsiteY9" fmla="*/ 53340 h 219360"/>
                  <a:gd name="connsiteX10" fmla="*/ 397574 w 470494"/>
                  <a:gd name="connsiteY10" fmla="*/ 61722 h 219360"/>
                  <a:gd name="connsiteX11" fmla="*/ 248984 w 470494"/>
                  <a:gd name="connsiteY11" fmla="*/ 47625 h 219360"/>
                  <a:gd name="connsiteX12" fmla="*/ 251079 w 470494"/>
                  <a:gd name="connsiteY12" fmla="*/ 43910 h 219360"/>
                  <a:gd name="connsiteX13" fmla="*/ 303467 w 470494"/>
                  <a:gd name="connsiteY13" fmla="*/ 68104 h 219360"/>
                  <a:gd name="connsiteX14" fmla="*/ 303848 w 470494"/>
                  <a:gd name="connsiteY14" fmla="*/ 72485 h 219360"/>
                  <a:gd name="connsiteX15" fmla="*/ 256032 w 470494"/>
                  <a:gd name="connsiteY15" fmla="*/ 69056 h 219360"/>
                  <a:gd name="connsiteX16" fmla="*/ 213074 w 470494"/>
                  <a:gd name="connsiteY16" fmla="*/ 75819 h 219360"/>
                  <a:gd name="connsiteX17" fmla="*/ 220980 w 470494"/>
                  <a:gd name="connsiteY17" fmla="*/ 91631 h 219360"/>
                  <a:gd name="connsiteX18" fmla="*/ 290798 w 470494"/>
                  <a:gd name="connsiteY18" fmla="*/ 105728 h 219360"/>
                  <a:gd name="connsiteX19" fmla="*/ 289370 w 470494"/>
                  <a:gd name="connsiteY19" fmla="*/ 106871 h 219360"/>
                  <a:gd name="connsiteX20" fmla="*/ 304038 w 470494"/>
                  <a:gd name="connsiteY20" fmla="*/ 80010 h 219360"/>
                  <a:gd name="connsiteX21" fmla="*/ 304514 w 470494"/>
                  <a:gd name="connsiteY21" fmla="*/ 79534 h 219360"/>
                  <a:gd name="connsiteX22" fmla="*/ 305181 w 470494"/>
                  <a:gd name="connsiteY22" fmla="*/ 79724 h 219360"/>
                  <a:gd name="connsiteX23" fmla="*/ 392906 w 470494"/>
                  <a:gd name="connsiteY23" fmla="*/ 94107 h 219360"/>
                  <a:gd name="connsiteX24" fmla="*/ 380905 w 470494"/>
                  <a:gd name="connsiteY24" fmla="*/ 127445 h 219360"/>
                  <a:gd name="connsiteX25" fmla="*/ 379286 w 470494"/>
                  <a:gd name="connsiteY25" fmla="*/ 127254 h 219360"/>
                  <a:gd name="connsiteX26" fmla="*/ 299847 w 470494"/>
                  <a:gd name="connsiteY26" fmla="*/ 119253 h 219360"/>
                  <a:gd name="connsiteX27" fmla="*/ 285464 w 470494"/>
                  <a:gd name="connsiteY27" fmla="*/ 120491 h 219360"/>
                  <a:gd name="connsiteX28" fmla="*/ 276416 w 470494"/>
                  <a:gd name="connsiteY28" fmla="*/ 132493 h 219360"/>
                  <a:gd name="connsiteX29" fmla="*/ 278321 w 470494"/>
                  <a:gd name="connsiteY29" fmla="*/ 171926 h 219360"/>
                  <a:gd name="connsiteX30" fmla="*/ 368808 w 470494"/>
                  <a:gd name="connsiteY30" fmla="*/ 153734 h 219360"/>
                  <a:gd name="connsiteX31" fmla="*/ 365379 w 470494"/>
                  <a:gd name="connsiteY31" fmla="*/ 155258 h 219360"/>
                  <a:gd name="connsiteX32" fmla="*/ 370523 w 470494"/>
                  <a:gd name="connsiteY32" fmla="*/ 138875 h 219360"/>
                  <a:gd name="connsiteX33" fmla="*/ 375190 w 470494"/>
                  <a:gd name="connsiteY33" fmla="*/ 140970 h 219360"/>
                  <a:gd name="connsiteX34" fmla="*/ 340995 w 470494"/>
                  <a:gd name="connsiteY34" fmla="*/ 195548 h 219360"/>
                  <a:gd name="connsiteX35" fmla="*/ 316706 w 470494"/>
                  <a:gd name="connsiteY35" fmla="*/ 218599 h 219360"/>
                  <a:gd name="connsiteX36" fmla="*/ 283940 w 470494"/>
                  <a:gd name="connsiteY36" fmla="*/ 218599 h 219360"/>
                  <a:gd name="connsiteX37" fmla="*/ 241173 w 470494"/>
                  <a:gd name="connsiteY37" fmla="*/ 216884 h 219360"/>
                  <a:gd name="connsiteX38" fmla="*/ 236030 w 470494"/>
                  <a:gd name="connsiteY38" fmla="*/ 216694 h 219360"/>
                  <a:gd name="connsiteX39" fmla="*/ 238411 w 470494"/>
                  <a:gd name="connsiteY39" fmla="*/ 212122 h 219360"/>
                  <a:gd name="connsiteX40" fmla="*/ 260223 w 470494"/>
                  <a:gd name="connsiteY40" fmla="*/ 170117 h 219360"/>
                  <a:gd name="connsiteX41" fmla="*/ 262890 w 470494"/>
                  <a:gd name="connsiteY41" fmla="*/ 174879 h 219360"/>
                  <a:gd name="connsiteX42" fmla="*/ 245269 w 470494"/>
                  <a:gd name="connsiteY42" fmla="*/ 190500 h 219360"/>
                  <a:gd name="connsiteX43" fmla="*/ 193548 w 470494"/>
                  <a:gd name="connsiteY43" fmla="*/ 211169 h 219360"/>
                  <a:gd name="connsiteX44" fmla="*/ 162687 w 470494"/>
                  <a:gd name="connsiteY44" fmla="*/ 200216 h 219360"/>
                  <a:gd name="connsiteX45" fmla="*/ 164592 w 470494"/>
                  <a:gd name="connsiteY45" fmla="*/ 196977 h 219360"/>
                  <a:gd name="connsiteX46" fmla="*/ 256413 w 470494"/>
                  <a:gd name="connsiteY46" fmla="*/ 159449 h 219360"/>
                  <a:gd name="connsiteX47" fmla="*/ 254984 w 470494"/>
                  <a:gd name="connsiteY47" fmla="*/ 166211 h 219360"/>
                  <a:gd name="connsiteX48" fmla="*/ 120206 w 470494"/>
                  <a:gd name="connsiteY48" fmla="*/ 153829 h 219360"/>
                  <a:gd name="connsiteX49" fmla="*/ 123825 w 470494"/>
                  <a:gd name="connsiteY49" fmla="*/ 150114 h 219360"/>
                  <a:gd name="connsiteX50" fmla="*/ 118586 w 470494"/>
                  <a:gd name="connsiteY50" fmla="*/ 178784 h 219360"/>
                  <a:gd name="connsiteX51" fmla="*/ 115062 w 470494"/>
                  <a:gd name="connsiteY51" fmla="*/ 173831 h 219360"/>
                  <a:gd name="connsiteX52" fmla="*/ 188500 w 470494"/>
                  <a:gd name="connsiteY52" fmla="*/ 193643 h 219360"/>
                  <a:gd name="connsiteX53" fmla="*/ 62579 w 470494"/>
                  <a:gd name="connsiteY53" fmla="*/ 174689 h 219360"/>
                  <a:gd name="connsiteX54" fmla="*/ 67151 w 470494"/>
                  <a:gd name="connsiteY54" fmla="*/ 171260 h 219360"/>
                  <a:gd name="connsiteX55" fmla="*/ 74009 w 470494"/>
                  <a:gd name="connsiteY55" fmla="*/ 126016 h 219360"/>
                  <a:gd name="connsiteX56" fmla="*/ 132683 w 470494"/>
                  <a:gd name="connsiteY56" fmla="*/ 140589 h 219360"/>
                  <a:gd name="connsiteX57" fmla="*/ 130778 w 470494"/>
                  <a:gd name="connsiteY57" fmla="*/ 144399 h 219360"/>
                  <a:gd name="connsiteX58" fmla="*/ 16002 w 470494"/>
                  <a:gd name="connsiteY58" fmla="*/ 119825 h 219360"/>
                  <a:gd name="connsiteX59" fmla="*/ 17050 w 470494"/>
                  <a:gd name="connsiteY59" fmla="*/ 118967 h 219360"/>
                  <a:gd name="connsiteX60" fmla="*/ 2381 w 470494"/>
                  <a:gd name="connsiteY60" fmla="*/ 153829 h 219360"/>
                  <a:gd name="connsiteX61" fmla="*/ 1524 w 470494"/>
                  <a:gd name="connsiteY61" fmla="*/ 152400 h 219360"/>
                  <a:gd name="connsiteX62" fmla="*/ 62103 w 470494"/>
                  <a:gd name="connsiteY62" fmla="*/ 174498 h 219360"/>
                  <a:gd name="connsiteX63" fmla="*/ 1334 w 470494"/>
                  <a:gd name="connsiteY63" fmla="*/ 154400 h 219360"/>
                  <a:gd name="connsiteX64" fmla="*/ 0 w 470494"/>
                  <a:gd name="connsiteY64" fmla="*/ 154305 h 219360"/>
                  <a:gd name="connsiteX65" fmla="*/ 476 w 470494"/>
                  <a:gd name="connsiteY65" fmla="*/ 153067 h 219360"/>
                  <a:gd name="connsiteX66" fmla="*/ 14383 w 470494"/>
                  <a:gd name="connsiteY66" fmla="*/ 117920 h 219360"/>
                  <a:gd name="connsiteX67" fmla="*/ 133064 w 470494"/>
                  <a:gd name="connsiteY67" fmla="*/ 140780 h 219360"/>
                  <a:gd name="connsiteX68" fmla="*/ 149828 w 470494"/>
                  <a:gd name="connsiteY68" fmla="*/ 151448 h 219360"/>
                  <a:gd name="connsiteX69" fmla="*/ 131159 w 470494"/>
                  <a:gd name="connsiteY69" fmla="*/ 144590 h 219360"/>
                  <a:gd name="connsiteX70" fmla="*/ 78010 w 470494"/>
                  <a:gd name="connsiteY70" fmla="*/ 131540 h 219360"/>
                  <a:gd name="connsiteX71" fmla="*/ 80486 w 470494"/>
                  <a:gd name="connsiteY71" fmla="*/ 127921 h 219360"/>
                  <a:gd name="connsiteX72" fmla="*/ 70390 w 470494"/>
                  <a:gd name="connsiteY72" fmla="*/ 175546 h 219360"/>
                  <a:gd name="connsiteX73" fmla="*/ 69342 w 470494"/>
                  <a:gd name="connsiteY73" fmla="*/ 170783 h 219360"/>
                  <a:gd name="connsiteX74" fmla="*/ 173355 w 470494"/>
                  <a:gd name="connsiteY74" fmla="*/ 185928 h 219360"/>
                  <a:gd name="connsiteX75" fmla="*/ 171641 w 470494"/>
                  <a:gd name="connsiteY75" fmla="*/ 192119 h 219360"/>
                  <a:gd name="connsiteX76" fmla="*/ 115634 w 470494"/>
                  <a:gd name="connsiteY76" fmla="*/ 180880 h 219360"/>
                  <a:gd name="connsiteX77" fmla="*/ 109728 w 470494"/>
                  <a:gd name="connsiteY77" fmla="*/ 181356 h 219360"/>
                  <a:gd name="connsiteX78" fmla="*/ 112109 w 470494"/>
                  <a:gd name="connsiteY78" fmla="*/ 175927 h 219360"/>
                  <a:gd name="connsiteX79" fmla="*/ 116586 w 470494"/>
                  <a:gd name="connsiteY79" fmla="*/ 146590 h 219360"/>
                  <a:gd name="connsiteX80" fmla="*/ 120396 w 470494"/>
                  <a:gd name="connsiteY80" fmla="*/ 146685 h 219360"/>
                  <a:gd name="connsiteX81" fmla="*/ 255937 w 470494"/>
                  <a:gd name="connsiteY81" fmla="*/ 159353 h 219360"/>
                  <a:gd name="connsiteX82" fmla="*/ 254508 w 470494"/>
                  <a:gd name="connsiteY82" fmla="*/ 166116 h 219360"/>
                  <a:gd name="connsiteX83" fmla="*/ 170212 w 470494"/>
                  <a:gd name="connsiteY83" fmla="*/ 200406 h 219360"/>
                  <a:gd name="connsiteX84" fmla="*/ 168688 w 470494"/>
                  <a:gd name="connsiteY84" fmla="*/ 195644 h 219360"/>
                  <a:gd name="connsiteX85" fmla="*/ 194691 w 470494"/>
                  <a:gd name="connsiteY85" fmla="*/ 204692 h 219360"/>
                  <a:gd name="connsiteX86" fmla="*/ 268129 w 470494"/>
                  <a:gd name="connsiteY86" fmla="*/ 168497 h 219360"/>
                  <a:gd name="connsiteX87" fmla="*/ 265748 w 470494"/>
                  <a:gd name="connsiteY87" fmla="*/ 173069 h 219360"/>
                  <a:gd name="connsiteX88" fmla="*/ 243840 w 470494"/>
                  <a:gd name="connsiteY88" fmla="*/ 214979 h 219360"/>
                  <a:gd name="connsiteX89" fmla="*/ 241078 w 470494"/>
                  <a:gd name="connsiteY89" fmla="*/ 210217 h 219360"/>
                  <a:gd name="connsiteX90" fmla="*/ 283845 w 470494"/>
                  <a:gd name="connsiteY90" fmla="*/ 211931 h 219360"/>
                  <a:gd name="connsiteX91" fmla="*/ 305181 w 470494"/>
                  <a:gd name="connsiteY91" fmla="*/ 212884 h 219360"/>
                  <a:gd name="connsiteX92" fmla="*/ 335852 w 470494"/>
                  <a:gd name="connsiteY92" fmla="*/ 192119 h 219360"/>
                  <a:gd name="connsiteX93" fmla="*/ 347853 w 470494"/>
                  <a:gd name="connsiteY93" fmla="*/ 174498 h 219360"/>
                  <a:gd name="connsiteX94" fmla="*/ 382619 w 470494"/>
                  <a:gd name="connsiteY94" fmla="*/ 117443 h 219360"/>
                  <a:gd name="connsiteX95" fmla="*/ 369761 w 470494"/>
                  <a:gd name="connsiteY95" fmla="*/ 156686 h 219360"/>
                  <a:gd name="connsiteX96" fmla="*/ 368903 w 470494"/>
                  <a:gd name="connsiteY96" fmla="*/ 159353 h 219360"/>
                  <a:gd name="connsiteX97" fmla="*/ 337471 w 470494"/>
                  <a:gd name="connsiteY97" fmla="*/ 160687 h 219360"/>
                  <a:gd name="connsiteX98" fmla="*/ 276035 w 470494"/>
                  <a:gd name="connsiteY98" fmla="*/ 175355 h 219360"/>
                  <a:gd name="connsiteX99" fmla="*/ 265938 w 470494"/>
                  <a:gd name="connsiteY99" fmla="*/ 145352 h 219360"/>
                  <a:gd name="connsiteX100" fmla="*/ 283083 w 470494"/>
                  <a:gd name="connsiteY100" fmla="*/ 117348 h 219360"/>
                  <a:gd name="connsiteX101" fmla="*/ 299752 w 470494"/>
                  <a:gd name="connsiteY101" fmla="*/ 115634 h 219360"/>
                  <a:gd name="connsiteX102" fmla="*/ 315659 w 470494"/>
                  <a:gd name="connsiteY102" fmla="*/ 117348 h 219360"/>
                  <a:gd name="connsiteX103" fmla="*/ 379190 w 470494"/>
                  <a:gd name="connsiteY103" fmla="*/ 124206 h 219360"/>
                  <a:gd name="connsiteX104" fmla="*/ 377666 w 470494"/>
                  <a:gd name="connsiteY104" fmla="*/ 125635 h 219360"/>
                  <a:gd name="connsiteX105" fmla="*/ 388906 w 470494"/>
                  <a:gd name="connsiteY105" fmla="*/ 94107 h 219360"/>
                  <a:gd name="connsiteX106" fmla="*/ 389763 w 470494"/>
                  <a:gd name="connsiteY106" fmla="*/ 96203 h 219360"/>
                  <a:gd name="connsiteX107" fmla="*/ 304133 w 470494"/>
                  <a:gd name="connsiteY107" fmla="*/ 81725 h 219360"/>
                  <a:gd name="connsiteX108" fmla="*/ 305276 w 470494"/>
                  <a:gd name="connsiteY108" fmla="*/ 81439 h 219360"/>
                  <a:gd name="connsiteX109" fmla="*/ 291465 w 470494"/>
                  <a:gd name="connsiteY109" fmla="*/ 108109 h 219360"/>
                  <a:gd name="connsiteX110" fmla="*/ 242697 w 470494"/>
                  <a:gd name="connsiteY110" fmla="*/ 100870 h 219360"/>
                  <a:gd name="connsiteX111" fmla="*/ 209074 w 470494"/>
                  <a:gd name="connsiteY111" fmla="*/ 86773 h 219360"/>
                  <a:gd name="connsiteX112" fmla="*/ 219551 w 470494"/>
                  <a:gd name="connsiteY112" fmla="*/ 65246 h 219360"/>
                  <a:gd name="connsiteX113" fmla="*/ 256032 w 470494"/>
                  <a:gd name="connsiteY113" fmla="*/ 64580 h 219360"/>
                  <a:gd name="connsiteX114" fmla="*/ 303848 w 470494"/>
                  <a:gd name="connsiteY114" fmla="*/ 67532 h 219360"/>
                  <a:gd name="connsiteX115" fmla="*/ 319278 w 470494"/>
                  <a:gd name="connsiteY115" fmla="*/ 68485 h 219360"/>
                  <a:gd name="connsiteX116" fmla="*/ 304133 w 470494"/>
                  <a:gd name="connsiteY116" fmla="*/ 71914 h 219360"/>
                  <a:gd name="connsiteX117" fmla="*/ 246317 w 470494"/>
                  <a:gd name="connsiteY117" fmla="*/ 45720 h 219360"/>
                  <a:gd name="connsiteX118" fmla="*/ 244411 w 470494"/>
                  <a:gd name="connsiteY118" fmla="*/ 42196 h 219360"/>
                  <a:gd name="connsiteX119" fmla="*/ 248412 w 470494"/>
                  <a:gd name="connsiteY119" fmla="*/ 42005 h 219360"/>
                  <a:gd name="connsiteX120" fmla="*/ 384143 w 470494"/>
                  <a:gd name="connsiteY120" fmla="*/ 52197 h 219360"/>
                  <a:gd name="connsiteX121" fmla="*/ 381762 w 470494"/>
                  <a:gd name="connsiteY121" fmla="*/ 57722 h 219360"/>
                  <a:gd name="connsiteX122" fmla="*/ 313468 w 470494"/>
                  <a:gd name="connsiteY122" fmla="*/ 77915 h 219360"/>
                  <a:gd name="connsiteX123" fmla="*/ 310039 w 470494"/>
                  <a:gd name="connsiteY123" fmla="*/ 73819 h 219360"/>
                  <a:gd name="connsiteX124" fmla="*/ 438436 w 470494"/>
                  <a:gd name="connsiteY124" fmla="*/ 71152 h 219360"/>
                  <a:gd name="connsiteX125" fmla="*/ 438150 w 470494"/>
                  <a:gd name="connsiteY125" fmla="*/ 73533 h 219360"/>
                  <a:gd name="connsiteX126" fmla="*/ 435864 w 470494"/>
                  <a:gd name="connsiteY126" fmla="*/ 61055 h 219360"/>
                  <a:gd name="connsiteX127" fmla="*/ 445484 w 470494"/>
                  <a:gd name="connsiteY127" fmla="*/ 51530 h 219360"/>
                  <a:gd name="connsiteX128" fmla="*/ 456152 w 470494"/>
                  <a:gd name="connsiteY128" fmla="*/ 49911 h 219360"/>
                  <a:gd name="connsiteX129" fmla="*/ 464058 w 470494"/>
                  <a:gd name="connsiteY129" fmla="*/ 22003 h 219360"/>
                  <a:gd name="connsiteX130" fmla="*/ 452628 w 470494"/>
                  <a:gd name="connsiteY130" fmla="*/ 2477 h 219360"/>
                  <a:gd name="connsiteX131" fmla="*/ 454247 w 470494"/>
                  <a:gd name="connsiteY131" fmla="*/ 3334 h 219360"/>
                  <a:gd name="connsiteX132" fmla="*/ 370427 w 470494"/>
                  <a:gd name="connsiteY132" fmla="*/ 13907 h 219360"/>
                  <a:gd name="connsiteX133" fmla="*/ 371380 w 470494"/>
                  <a:gd name="connsiteY133" fmla="*/ 11335 h 219360"/>
                  <a:gd name="connsiteX134" fmla="*/ 435102 w 470494"/>
                  <a:gd name="connsiteY134" fmla="*/ 46577 h 219360"/>
                  <a:gd name="connsiteX135" fmla="*/ 434912 w 470494"/>
                  <a:gd name="connsiteY135" fmla="*/ 47816 h 219360"/>
                  <a:gd name="connsiteX136" fmla="*/ 422339 w 470494"/>
                  <a:gd name="connsiteY136" fmla="*/ 11430 h 219360"/>
                  <a:gd name="connsiteX137" fmla="*/ 423005 w 470494"/>
                  <a:gd name="connsiteY137" fmla="*/ 11430 h 219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</a:cxnLst>
                <a:rect l="l" t="t" r="r" b="b"/>
                <a:pathLst>
                  <a:path w="470494" h="219360">
                    <a:moveTo>
                      <a:pt x="423291" y="12383"/>
                    </a:moveTo>
                    <a:cubicBezTo>
                      <a:pt x="421672" y="25718"/>
                      <a:pt x="427006" y="39529"/>
                      <a:pt x="437007" y="48197"/>
                    </a:cubicBezTo>
                    <a:cubicBezTo>
                      <a:pt x="430721" y="52102"/>
                      <a:pt x="422910" y="53245"/>
                      <a:pt x="415671" y="52197"/>
                    </a:cubicBezTo>
                    <a:cubicBezTo>
                      <a:pt x="393287" y="49244"/>
                      <a:pt x="379190" y="29147"/>
                      <a:pt x="367475" y="12097"/>
                    </a:cubicBezTo>
                    <a:cubicBezTo>
                      <a:pt x="396145" y="4096"/>
                      <a:pt x="425863" y="0"/>
                      <a:pt x="455486" y="0"/>
                    </a:cubicBezTo>
                    <a:cubicBezTo>
                      <a:pt x="460248" y="6572"/>
                      <a:pt x="465201" y="13240"/>
                      <a:pt x="468249" y="21241"/>
                    </a:cubicBezTo>
                    <a:cubicBezTo>
                      <a:pt x="475202" y="37529"/>
                      <a:pt x="465487" y="58674"/>
                      <a:pt x="446342" y="56864"/>
                    </a:cubicBezTo>
                    <a:cubicBezTo>
                      <a:pt x="438626" y="57055"/>
                      <a:pt x="440341" y="67247"/>
                      <a:pt x="443484" y="73628"/>
                    </a:cubicBezTo>
                    <a:cubicBezTo>
                      <a:pt x="407194" y="117634"/>
                      <a:pt x="350615" y="67818"/>
                      <a:pt x="306134" y="81629"/>
                    </a:cubicBezTo>
                    <a:cubicBezTo>
                      <a:pt x="315563" y="49340"/>
                      <a:pt x="357950" y="34004"/>
                      <a:pt x="385667" y="53340"/>
                    </a:cubicBezTo>
                    <a:cubicBezTo>
                      <a:pt x="385667" y="53340"/>
                      <a:pt x="397574" y="61722"/>
                      <a:pt x="397574" y="61722"/>
                    </a:cubicBezTo>
                    <a:cubicBezTo>
                      <a:pt x="348901" y="51054"/>
                      <a:pt x="298895" y="45815"/>
                      <a:pt x="248984" y="47625"/>
                    </a:cubicBezTo>
                    <a:cubicBezTo>
                      <a:pt x="248984" y="47625"/>
                      <a:pt x="251079" y="43910"/>
                      <a:pt x="251079" y="43910"/>
                    </a:cubicBezTo>
                    <a:cubicBezTo>
                      <a:pt x="260699" y="62103"/>
                      <a:pt x="283369" y="72581"/>
                      <a:pt x="303467" y="68104"/>
                    </a:cubicBezTo>
                    <a:lnTo>
                      <a:pt x="303848" y="72485"/>
                    </a:lnTo>
                    <a:lnTo>
                      <a:pt x="256032" y="69056"/>
                    </a:lnTo>
                    <a:cubicBezTo>
                      <a:pt x="242126" y="69247"/>
                      <a:pt x="221933" y="62198"/>
                      <a:pt x="213074" y="75819"/>
                    </a:cubicBezTo>
                    <a:cubicBezTo>
                      <a:pt x="208693" y="82963"/>
                      <a:pt x="213646" y="89535"/>
                      <a:pt x="220980" y="91631"/>
                    </a:cubicBezTo>
                    <a:cubicBezTo>
                      <a:pt x="243459" y="99251"/>
                      <a:pt x="267081" y="103918"/>
                      <a:pt x="290798" y="105728"/>
                    </a:cubicBezTo>
                    <a:cubicBezTo>
                      <a:pt x="290798" y="105728"/>
                      <a:pt x="289370" y="106871"/>
                      <a:pt x="289370" y="106871"/>
                    </a:cubicBezTo>
                    <a:cubicBezTo>
                      <a:pt x="291084" y="96584"/>
                      <a:pt x="296323" y="86963"/>
                      <a:pt x="304038" y="80010"/>
                    </a:cubicBezTo>
                    <a:lnTo>
                      <a:pt x="304514" y="79534"/>
                    </a:lnTo>
                    <a:cubicBezTo>
                      <a:pt x="304514" y="79534"/>
                      <a:pt x="305181" y="79724"/>
                      <a:pt x="305181" y="79724"/>
                    </a:cubicBezTo>
                    <a:cubicBezTo>
                      <a:pt x="333756" y="87725"/>
                      <a:pt x="363284" y="92297"/>
                      <a:pt x="392906" y="94107"/>
                    </a:cubicBezTo>
                    <a:cubicBezTo>
                      <a:pt x="384715" y="103061"/>
                      <a:pt x="380238" y="115348"/>
                      <a:pt x="380905" y="127445"/>
                    </a:cubicBezTo>
                    <a:cubicBezTo>
                      <a:pt x="380905" y="127445"/>
                      <a:pt x="379286" y="127254"/>
                      <a:pt x="379286" y="127254"/>
                    </a:cubicBezTo>
                    <a:cubicBezTo>
                      <a:pt x="367284" y="126016"/>
                      <a:pt x="310515" y="120396"/>
                      <a:pt x="299847" y="119253"/>
                    </a:cubicBezTo>
                    <a:cubicBezTo>
                      <a:pt x="294608" y="118682"/>
                      <a:pt x="289179" y="117920"/>
                      <a:pt x="285464" y="120491"/>
                    </a:cubicBezTo>
                    <a:cubicBezTo>
                      <a:pt x="281654" y="123063"/>
                      <a:pt x="279178" y="128111"/>
                      <a:pt x="276416" y="132493"/>
                    </a:cubicBezTo>
                    <a:cubicBezTo>
                      <a:pt x="268891" y="144304"/>
                      <a:pt x="262890" y="164021"/>
                      <a:pt x="278321" y="171926"/>
                    </a:cubicBezTo>
                    <a:cubicBezTo>
                      <a:pt x="310229" y="185738"/>
                      <a:pt x="336518" y="140494"/>
                      <a:pt x="368808" y="153734"/>
                    </a:cubicBezTo>
                    <a:cubicBezTo>
                      <a:pt x="368808" y="153734"/>
                      <a:pt x="365379" y="155258"/>
                      <a:pt x="365379" y="155258"/>
                    </a:cubicBezTo>
                    <a:cubicBezTo>
                      <a:pt x="365379" y="155258"/>
                      <a:pt x="370523" y="138875"/>
                      <a:pt x="370523" y="138875"/>
                    </a:cubicBezTo>
                    <a:lnTo>
                      <a:pt x="375190" y="140970"/>
                    </a:lnTo>
                    <a:cubicBezTo>
                      <a:pt x="364998" y="158972"/>
                      <a:pt x="352616" y="178308"/>
                      <a:pt x="340995" y="195548"/>
                    </a:cubicBezTo>
                    <a:cubicBezTo>
                      <a:pt x="334899" y="204026"/>
                      <a:pt x="328517" y="216218"/>
                      <a:pt x="316706" y="218599"/>
                    </a:cubicBezTo>
                    <a:cubicBezTo>
                      <a:pt x="308991" y="220313"/>
                      <a:pt x="291846" y="218599"/>
                      <a:pt x="283940" y="218599"/>
                    </a:cubicBezTo>
                    <a:cubicBezTo>
                      <a:pt x="283940" y="218599"/>
                      <a:pt x="241173" y="216884"/>
                      <a:pt x="241173" y="216884"/>
                    </a:cubicBezTo>
                    <a:cubicBezTo>
                      <a:pt x="241173" y="216884"/>
                      <a:pt x="236030" y="216694"/>
                      <a:pt x="236030" y="216694"/>
                    </a:cubicBezTo>
                    <a:cubicBezTo>
                      <a:pt x="236030" y="216694"/>
                      <a:pt x="238411" y="212122"/>
                      <a:pt x="238411" y="212122"/>
                    </a:cubicBezTo>
                    <a:lnTo>
                      <a:pt x="260223" y="170117"/>
                    </a:lnTo>
                    <a:lnTo>
                      <a:pt x="262890" y="174879"/>
                    </a:lnTo>
                    <a:cubicBezTo>
                      <a:pt x="255365" y="174117"/>
                      <a:pt x="250127" y="182785"/>
                      <a:pt x="245269" y="190500"/>
                    </a:cubicBezTo>
                    <a:cubicBezTo>
                      <a:pt x="235458" y="210598"/>
                      <a:pt x="214027" y="216503"/>
                      <a:pt x="193548" y="211169"/>
                    </a:cubicBezTo>
                    <a:cubicBezTo>
                      <a:pt x="182690" y="208788"/>
                      <a:pt x="172593" y="204692"/>
                      <a:pt x="162687" y="200216"/>
                    </a:cubicBezTo>
                    <a:cubicBezTo>
                      <a:pt x="162687" y="200216"/>
                      <a:pt x="164592" y="196977"/>
                      <a:pt x="164592" y="196977"/>
                    </a:cubicBezTo>
                    <a:cubicBezTo>
                      <a:pt x="182880" y="166306"/>
                      <a:pt x="221837" y="150400"/>
                      <a:pt x="256413" y="159449"/>
                    </a:cubicBezTo>
                    <a:lnTo>
                      <a:pt x="254984" y="166211"/>
                    </a:lnTo>
                    <a:cubicBezTo>
                      <a:pt x="210407" y="159353"/>
                      <a:pt x="165354" y="155258"/>
                      <a:pt x="120206" y="153829"/>
                    </a:cubicBezTo>
                    <a:lnTo>
                      <a:pt x="123825" y="150114"/>
                    </a:lnTo>
                    <a:cubicBezTo>
                      <a:pt x="124301" y="159925"/>
                      <a:pt x="122492" y="169736"/>
                      <a:pt x="118586" y="178784"/>
                    </a:cubicBezTo>
                    <a:cubicBezTo>
                      <a:pt x="118586" y="178784"/>
                      <a:pt x="115062" y="173831"/>
                      <a:pt x="115062" y="173831"/>
                    </a:cubicBezTo>
                    <a:cubicBezTo>
                      <a:pt x="141065" y="171260"/>
                      <a:pt x="166497" y="180594"/>
                      <a:pt x="188500" y="193643"/>
                    </a:cubicBezTo>
                    <a:cubicBezTo>
                      <a:pt x="146114" y="191167"/>
                      <a:pt x="103727" y="185261"/>
                      <a:pt x="62579" y="174689"/>
                    </a:cubicBezTo>
                    <a:cubicBezTo>
                      <a:pt x="62579" y="174689"/>
                      <a:pt x="67151" y="171260"/>
                      <a:pt x="67151" y="171260"/>
                    </a:cubicBezTo>
                    <a:cubicBezTo>
                      <a:pt x="80772" y="160973"/>
                      <a:pt x="83439" y="140018"/>
                      <a:pt x="74009" y="126016"/>
                    </a:cubicBezTo>
                    <a:cubicBezTo>
                      <a:pt x="94107" y="128588"/>
                      <a:pt x="113824" y="133350"/>
                      <a:pt x="132683" y="140589"/>
                    </a:cubicBezTo>
                    <a:cubicBezTo>
                      <a:pt x="132683" y="140589"/>
                      <a:pt x="130778" y="144399"/>
                      <a:pt x="130778" y="144399"/>
                    </a:cubicBezTo>
                    <a:cubicBezTo>
                      <a:pt x="97441" y="122396"/>
                      <a:pt x="55626" y="113633"/>
                      <a:pt x="16002" y="119825"/>
                    </a:cubicBezTo>
                    <a:lnTo>
                      <a:pt x="17050" y="118967"/>
                    </a:lnTo>
                    <a:cubicBezTo>
                      <a:pt x="17050" y="118967"/>
                      <a:pt x="2381" y="153829"/>
                      <a:pt x="2381" y="153829"/>
                    </a:cubicBezTo>
                    <a:cubicBezTo>
                      <a:pt x="2381" y="153829"/>
                      <a:pt x="1524" y="152400"/>
                      <a:pt x="1524" y="152400"/>
                    </a:cubicBezTo>
                    <a:cubicBezTo>
                      <a:pt x="23051" y="155067"/>
                      <a:pt x="43910" y="162687"/>
                      <a:pt x="62103" y="174498"/>
                    </a:cubicBezTo>
                    <a:cubicBezTo>
                      <a:pt x="44291" y="165640"/>
                      <a:pt x="22670" y="155829"/>
                      <a:pt x="1334" y="154400"/>
                    </a:cubicBezTo>
                    <a:cubicBezTo>
                      <a:pt x="1334" y="154400"/>
                      <a:pt x="0" y="154305"/>
                      <a:pt x="0" y="154305"/>
                    </a:cubicBezTo>
                    <a:cubicBezTo>
                      <a:pt x="0" y="154305"/>
                      <a:pt x="476" y="153067"/>
                      <a:pt x="476" y="153067"/>
                    </a:cubicBezTo>
                    <a:lnTo>
                      <a:pt x="14383" y="117920"/>
                    </a:lnTo>
                    <a:cubicBezTo>
                      <a:pt x="53626" y="108490"/>
                      <a:pt x="98584" y="119063"/>
                      <a:pt x="133064" y="140780"/>
                    </a:cubicBezTo>
                    <a:cubicBezTo>
                      <a:pt x="133064" y="140780"/>
                      <a:pt x="149828" y="151448"/>
                      <a:pt x="149828" y="151448"/>
                    </a:cubicBezTo>
                    <a:lnTo>
                      <a:pt x="131159" y="144590"/>
                    </a:lnTo>
                    <a:cubicBezTo>
                      <a:pt x="114014" y="138303"/>
                      <a:pt x="96107" y="133826"/>
                      <a:pt x="78010" y="131540"/>
                    </a:cubicBezTo>
                    <a:lnTo>
                      <a:pt x="80486" y="127921"/>
                    </a:lnTo>
                    <a:cubicBezTo>
                      <a:pt x="88773" y="143637"/>
                      <a:pt x="84392" y="164402"/>
                      <a:pt x="70390" y="175546"/>
                    </a:cubicBezTo>
                    <a:lnTo>
                      <a:pt x="69342" y="170783"/>
                    </a:lnTo>
                    <a:cubicBezTo>
                      <a:pt x="103537" y="178784"/>
                      <a:pt x="138303" y="183833"/>
                      <a:pt x="173355" y="185928"/>
                    </a:cubicBezTo>
                    <a:lnTo>
                      <a:pt x="171641" y="192119"/>
                    </a:lnTo>
                    <a:cubicBezTo>
                      <a:pt x="154496" y="183261"/>
                      <a:pt x="134779" y="179356"/>
                      <a:pt x="115634" y="180880"/>
                    </a:cubicBezTo>
                    <a:lnTo>
                      <a:pt x="109728" y="181356"/>
                    </a:lnTo>
                    <a:lnTo>
                      <a:pt x="112109" y="175927"/>
                    </a:lnTo>
                    <a:cubicBezTo>
                      <a:pt x="116205" y="166783"/>
                      <a:pt x="117443" y="156591"/>
                      <a:pt x="116586" y="146590"/>
                    </a:cubicBezTo>
                    <a:cubicBezTo>
                      <a:pt x="116586" y="146590"/>
                      <a:pt x="120396" y="146685"/>
                      <a:pt x="120396" y="146685"/>
                    </a:cubicBezTo>
                    <a:cubicBezTo>
                      <a:pt x="165830" y="148209"/>
                      <a:pt x="211074" y="152400"/>
                      <a:pt x="255937" y="159353"/>
                    </a:cubicBezTo>
                    <a:lnTo>
                      <a:pt x="254508" y="166116"/>
                    </a:lnTo>
                    <a:cubicBezTo>
                      <a:pt x="223171" y="157639"/>
                      <a:pt x="186785" y="172498"/>
                      <a:pt x="170212" y="200406"/>
                    </a:cubicBezTo>
                    <a:lnTo>
                      <a:pt x="168688" y="195644"/>
                    </a:lnTo>
                    <a:cubicBezTo>
                      <a:pt x="177165" y="199454"/>
                      <a:pt x="185833" y="202692"/>
                      <a:pt x="194691" y="204692"/>
                    </a:cubicBezTo>
                    <a:cubicBezTo>
                      <a:pt x="247269" y="216884"/>
                      <a:pt x="231648" y="164878"/>
                      <a:pt x="268129" y="168497"/>
                    </a:cubicBezTo>
                    <a:cubicBezTo>
                      <a:pt x="268129" y="168497"/>
                      <a:pt x="265748" y="173069"/>
                      <a:pt x="265748" y="173069"/>
                    </a:cubicBezTo>
                    <a:lnTo>
                      <a:pt x="243840" y="214979"/>
                    </a:lnTo>
                    <a:lnTo>
                      <a:pt x="241078" y="210217"/>
                    </a:lnTo>
                    <a:lnTo>
                      <a:pt x="283845" y="211931"/>
                    </a:lnTo>
                    <a:lnTo>
                      <a:pt x="305181" y="212884"/>
                    </a:lnTo>
                    <a:cubicBezTo>
                      <a:pt x="320992" y="215265"/>
                      <a:pt x="328041" y="203644"/>
                      <a:pt x="335852" y="192119"/>
                    </a:cubicBezTo>
                    <a:cubicBezTo>
                      <a:pt x="335852" y="192119"/>
                      <a:pt x="347853" y="174498"/>
                      <a:pt x="347853" y="174498"/>
                    </a:cubicBezTo>
                    <a:cubicBezTo>
                      <a:pt x="359664" y="156877"/>
                      <a:pt x="371856" y="135922"/>
                      <a:pt x="382619" y="117443"/>
                    </a:cubicBezTo>
                    <a:cubicBezTo>
                      <a:pt x="379286" y="126968"/>
                      <a:pt x="372904" y="147257"/>
                      <a:pt x="369761" y="156686"/>
                    </a:cubicBezTo>
                    <a:cubicBezTo>
                      <a:pt x="369761" y="156686"/>
                      <a:pt x="368903" y="159353"/>
                      <a:pt x="368903" y="159353"/>
                    </a:cubicBezTo>
                    <a:cubicBezTo>
                      <a:pt x="359283" y="153829"/>
                      <a:pt x="347853" y="155924"/>
                      <a:pt x="337471" y="160687"/>
                    </a:cubicBezTo>
                    <a:cubicBezTo>
                      <a:pt x="318992" y="169259"/>
                      <a:pt x="297942" y="185547"/>
                      <a:pt x="276035" y="175355"/>
                    </a:cubicBezTo>
                    <a:cubicBezTo>
                      <a:pt x="265081" y="170021"/>
                      <a:pt x="262033" y="155924"/>
                      <a:pt x="265938" y="145352"/>
                    </a:cubicBezTo>
                    <a:cubicBezTo>
                      <a:pt x="270034" y="134874"/>
                      <a:pt x="274320" y="125063"/>
                      <a:pt x="283083" y="117348"/>
                    </a:cubicBezTo>
                    <a:cubicBezTo>
                      <a:pt x="288512" y="113824"/>
                      <a:pt x="294704" y="115157"/>
                      <a:pt x="299752" y="115634"/>
                    </a:cubicBezTo>
                    <a:lnTo>
                      <a:pt x="315659" y="117348"/>
                    </a:lnTo>
                    <a:lnTo>
                      <a:pt x="379190" y="124206"/>
                    </a:lnTo>
                    <a:lnTo>
                      <a:pt x="377666" y="125635"/>
                    </a:lnTo>
                    <a:cubicBezTo>
                      <a:pt x="377476" y="114205"/>
                      <a:pt x="381572" y="102870"/>
                      <a:pt x="388906" y="94107"/>
                    </a:cubicBezTo>
                    <a:lnTo>
                      <a:pt x="389763" y="96203"/>
                    </a:lnTo>
                    <a:cubicBezTo>
                      <a:pt x="360807" y="94202"/>
                      <a:pt x="332137" y="89059"/>
                      <a:pt x="304133" y="81725"/>
                    </a:cubicBezTo>
                    <a:lnTo>
                      <a:pt x="305276" y="81439"/>
                    </a:lnTo>
                    <a:cubicBezTo>
                      <a:pt x="297752" y="88392"/>
                      <a:pt x="292799" y="98012"/>
                      <a:pt x="291465" y="108109"/>
                    </a:cubicBezTo>
                    <a:cubicBezTo>
                      <a:pt x="275082" y="107061"/>
                      <a:pt x="258699" y="104680"/>
                      <a:pt x="242697" y="100870"/>
                    </a:cubicBezTo>
                    <a:cubicBezTo>
                      <a:pt x="231362" y="96965"/>
                      <a:pt x="216884" y="97155"/>
                      <a:pt x="209074" y="86773"/>
                    </a:cubicBezTo>
                    <a:cubicBezTo>
                      <a:pt x="204502" y="78105"/>
                      <a:pt x="211265" y="68104"/>
                      <a:pt x="219551" y="65246"/>
                    </a:cubicBezTo>
                    <a:cubicBezTo>
                      <a:pt x="231458" y="61246"/>
                      <a:pt x="243935" y="64484"/>
                      <a:pt x="256032" y="64580"/>
                    </a:cubicBezTo>
                    <a:cubicBezTo>
                      <a:pt x="256032" y="64580"/>
                      <a:pt x="303848" y="67532"/>
                      <a:pt x="303848" y="67532"/>
                    </a:cubicBezTo>
                    <a:lnTo>
                      <a:pt x="319278" y="68485"/>
                    </a:lnTo>
                    <a:lnTo>
                      <a:pt x="304133" y="71914"/>
                    </a:lnTo>
                    <a:cubicBezTo>
                      <a:pt x="281845" y="76962"/>
                      <a:pt x="257270" y="65913"/>
                      <a:pt x="246317" y="45720"/>
                    </a:cubicBezTo>
                    <a:lnTo>
                      <a:pt x="244411" y="42196"/>
                    </a:lnTo>
                    <a:lnTo>
                      <a:pt x="248412" y="42005"/>
                    </a:lnTo>
                    <a:cubicBezTo>
                      <a:pt x="293846" y="40100"/>
                      <a:pt x="339471" y="43529"/>
                      <a:pt x="384143" y="52197"/>
                    </a:cubicBezTo>
                    <a:lnTo>
                      <a:pt x="381762" y="57722"/>
                    </a:lnTo>
                    <a:cubicBezTo>
                      <a:pt x="359664" y="42386"/>
                      <a:pt x="323660" y="52959"/>
                      <a:pt x="313468" y="77915"/>
                    </a:cubicBezTo>
                    <a:cubicBezTo>
                      <a:pt x="313468" y="77915"/>
                      <a:pt x="310039" y="73819"/>
                      <a:pt x="310039" y="73819"/>
                    </a:cubicBezTo>
                    <a:cubicBezTo>
                      <a:pt x="352235" y="63913"/>
                      <a:pt x="403193" y="108680"/>
                      <a:pt x="438436" y="71152"/>
                    </a:cubicBezTo>
                    <a:cubicBezTo>
                      <a:pt x="438436" y="71152"/>
                      <a:pt x="438150" y="73533"/>
                      <a:pt x="438150" y="73533"/>
                    </a:cubicBezTo>
                    <a:cubicBezTo>
                      <a:pt x="436721" y="69723"/>
                      <a:pt x="435388" y="65723"/>
                      <a:pt x="435864" y="61055"/>
                    </a:cubicBezTo>
                    <a:cubicBezTo>
                      <a:pt x="435864" y="56198"/>
                      <a:pt x="440817" y="51626"/>
                      <a:pt x="445484" y="51530"/>
                    </a:cubicBezTo>
                    <a:cubicBezTo>
                      <a:pt x="449866" y="51149"/>
                      <a:pt x="453200" y="51530"/>
                      <a:pt x="456152" y="49911"/>
                    </a:cubicBezTo>
                    <a:cubicBezTo>
                      <a:pt x="465773" y="44863"/>
                      <a:pt x="467963" y="31814"/>
                      <a:pt x="464058" y="22003"/>
                    </a:cubicBezTo>
                    <a:cubicBezTo>
                      <a:pt x="461582" y="15050"/>
                      <a:pt x="457105" y="8763"/>
                      <a:pt x="452628" y="2477"/>
                    </a:cubicBezTo>
                    <a:cubicBezTo>
                      <a:pt x="452628" y="2477"/>
                      <a:pt x="454247" y="3334"/>
                      <a:pt x="454247" y="3334"/>
                    </a:cubicBezTo>
                    <a:cubicBezTo>
                      <a:pt x="426053" y="3143"/>
                      <a:pt x="397764" y="6763"/>
                      <a:pt x="370427" y="13907"/>
                    </a:cubicBezTo>
                    <a:cubicBezTo>
                      <a:pt x="370427" y="13907"/>
                      <a:pt x="371380" y="11335"/>
                      <a:pt x="371380" y="11335"/>
                    </a:cubicBezTo>
                    <a:cubicBezTo>
                      <a:pt x="384334" y="32766"/>
                      <a:pt x="407765" y="59531"/>
                      <a:pt x="435102" y="46577"/>
                    </a:cubicBezTo>
                    <a:cubicBezTo>
                      <a:pt x="435102" y="46577"/>
                      <a:pt x="434912" y="47816"/>
                      <a:pt x="434912" y="47816"/>
                    </a:cubicBezTo>
                    <a:cubicBezTo>
                      <a:pt x="425291" y="38481"/>
                      <a:pt x="420529" y="24575"/>
                      <a:pt x="422339" y="11430"/>
                    </a:cubicBezTo>
                    <a:lnTo>
                      <a:pt x="423005" y="11430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12700" dir="2700000" algn="tl" rotWithShape="0">
                  <a:prstClr val="black">
                    <a:alpha val="54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</p:grpSp>
        <p:grpSp>
          <p:nvGrpSpPr>
            <p:cNvPr id="122" name="Grupo 121">
              <a:extLst>
                <a:ext uri="{FF2B5EF4-FFF2-40B4-BE49-F238E27FC236}">
                  <a16:creationId xmlns:a16="http://schemas.microsoft.com/office/drawing/2014/main" id="{BD4C1C5D-BE40-8F92-D1A8-6F12311CDB71}"/>
                </a:ext>
              </a:extLst>
            </p:cNvPr>
            <p:cNvGrpSpPr/>
            <p:nvPr/>
          </p:nvGrpSpPr>
          <p:grpSpPr>
            <a:xfrm>
              <a:off x="3956051" y="3695597"/>
              <a:ext cx="430013" cy="552590"/>
              <a:chOff x="3956051" y="4572000"/>
              <a:chExt cx="430013" cy="552590"/>
            </a:xfrm>
          </p:grpSpPr>
          <p:sp>
            <p:nvSpPr>
              <p:cNvPr id="100" name="Forma libre: forma 99">
                <a:extLst>
                  <a:ext uri="{FF2B5EF4-FFF2-40B4-BE49-F238E27FC236}">
                    <a16:creationId xmlns:a16="http://schemas.microsoft.com/office/drawing/2014/main" id="{152A5CC4-4DBC-491D-9937-5DD2B74FC3F6}"/>
                  </a:ext>
                </a:extLst>
              </p:cNvPr>
              <p:cNvSpPr/>
              <p:nvPr/>
            </p:nvSpPr>
            <p:spPr>
              <a:xfrm>
                <a:off x="3989050" y="4572000"/>
                <a:ext cx="397014" cy="302869"/>
              </a:xfrm>
              <a:custGeom>
                <a:avLst/>
                <a:gdLst>
                  <a:gd name="connsiteX0" fmla="*/ 295847 w 340737"/>
                  <a:gd name="connsiteY0" fmla="*/ 43244 h 259937"/>
                  <a:gd name="connsiteX1" fmla="*/ 246793 w 340737"/>
                  <a:gd name="connsiteY1" fmla="*/ 2001 h 259937"/>
                  <a:gd name="connsiteX2" fmla="*/ 223361 w 340737"/>
                  <a:gd name="connsiteY2" fmla="*/ 22098 h 259937"/>
                  <a:gd name="connsiteX3" fmla="*/ 234315 w 340737"/>
                  <a:gd name="connsiteY3" fmla="*/ 54198 h 259937"/>
                  <a:gd name="connsiteX4" fmla="*/ 232410 w 340737"/>
                  <a:gd name="connsiteY4" fmla="*/ 52007 h 259937"/>
                  <a:gd name="connsiteX5" fmla="*/ 307086 w 340737"/>
                  <a:gd name="connsiteY5" fmla="*/ 39529 h 259937"/>
                  <a:gd name="connsiteX6" fmla="*/ 307848 w 340737"/>
                  <a:gd name="connsiteY6" fmla="*/ 43530 h 259937"/>
                  <a:gd name="connsiteX7" fmla="*/ 210217 w 340737"/>
                  <a:gd name="connsiteY7" fmla="*/ 74391 h 259937"/>
                  <a:gd name="connsiteX8" fmla="*/ 208407 w 340737"/>
                  <a:gd name="connsiteY8" fmla="*/ 75057 h 259937"/>
                  <a:gd name="connsiteX9" fmla="*/ 207264 w 340737"/>
                  <a:gd name="connsiteY9" fmla="*/ 73438 h 259937"/>
                  <a:gd name="connsiteX10" fmla="*/ 184118 w 340737"/>
                  <a:gd name="connsiteY10" fmla="*/ 63723 h 259937"/>
                  <a:gd name="connsiteX11" fmla="*/ 162497 w 340737"/>
                  <a:gd name="connsiteY11" fmla="*/ 32576 h 259937"/>
                  <a:gd name="connsiteX12" fmla="*/ 200882 w 340737"/>
                  <a:gd name="connsiteY12" fmla="*/ 14574 h 259937"/>
                  <a:gd name="connsiteX13" fmla="*/ 203168 w 340737"/>
                  <a:gd name="connsiteY13" fmla="*/ 19908 h 259937"/>
                  <a:gd name="connsiteX14" fmla="*/ 92774 w 340737"/>
                  <a:gd name="connsiteY14" fmla="*/ 67818 h 259937"/>
                  <a:gd name="connsiteX15" fmla="*/ 93917 w 340737"/>
                  <a:gd name="connsiteY15" fmla="*/ 63056 h 259937"/>
                  <a:gd name="connsiteX16" fmla="*/ 134684 w 340737"/>
                  <a:gd name="connsiteY16" fmla="*/ 129636 h 259937"/>
                  <a:gd name="connsiteX17" fmla="*/ 130397 w 340737"/>
                  <a:gd name="connsiteY17" fmla="*/ 128588 h 259937"/>
                  <a:gd name="connsiteX18" fmla="*/ 191167 w 340737"/>
                  <a:gd name="connsiteY18" fmla="*/ 76772 h 259937"/>
                  <a:gd name="connsiteX19" fmla="*/ 194310 w 340737"/>
                  <a:gd name="connsiteY19" fmla="*/ 80487 h 259937"/>
                  <a:gd name="connsiteX20" fmla="*/ 108014 w 340737"/>
                  <a:gd name="connsiteY20" fmla="*/ 152972 h 259937"/>
                  <a:gd name="connsiteX21" fmla="*/ 41719 w 340737"/>
                  <a:gd name="connsiteY21" fmla="*/ 155639 h 259937"/>
                  <a:gd name="connsiteX22" fmla="*/ 60198 w 340737"/>
                  <a:gd name="connsiteY22" fmla="*/ 97536 h 259937"/>
                  <a:gd name="connsiteX23" fmla="*/ 78296 w 340737"/>
                  <a:gd name="connsiteY23" fmla="*/ 73533 h 259937"/>
                  <a:gd name="connsiteX24" fmla="*/ 106490 w 340737"/>
                  <a:gd name="connsiteY24" fmla="*/ 77058 h 259937"/>
                  <a:gd name="connsiteX25" fmla="*/ 107918 w 340737"/>
                  <a:gd name="connsiteY25" fmla="*/ 79439 h 259937"/>
                  <a:gd name="connsiteX26" fmla="*/ 105251 w 340737"/>
                  <a:gd name="connsiteY26" fmla="*/ 78772 h 259937"/>
                  <a:gd name="connsiteX27" fmla="*/ 35528 w 340737"/>
                  <a:gd name="connsiteY27" fmla="*/ 162021 h 259937"/>
                  <a:gd name="connsiteX28" fmla="*/ 33909 w 340737"/>
                  <a:gd name="connsiteY28" fmla="*/ 160306 h 259937"/>
                  <a:gd name="connsiteX29" fmla="*/ 81629 w 340737"/>
                  <a:gd name="connsiteY29" fmla="*/ 171736 h 259937"/>
                  <a:gd name="connsiteX30" fmla="*/ 34004 w 340737"/>
                  <a:gd name="connsiteY30" fmla="*/ 259938 h 259937"/>
                  <a:gd name="connsiteX31" fmla="*/ 0 w 340737"/>
                  <a:gd name="connsiteY31" fmla="*/ 244412 h 259937"/>
                  <a:gd name="connsiteX32" fmla="*/ 857 w 340737"/>
                  <a:gd name="connsiteY32" fmla="*/ 242221 h 259937"/>
                  <a:gd name="connsiteX33" fmla="*/ 20479 w 340737"/>
                  <a:gd name="connsiteY33" fmla="*/ 189453 h 259937"/>
                  <a:gd name="connsiteX34" fmla="*/ 40005 w 340737"/>
                  <a:gd name="connsiteY34" fmla="*/ 168593 h 259937"/>
                  <a:gd name="connsiteX35" fmla="*/ 119158 w 340737"/>
                  <a:gd name="connsiteY35" fmla="*/ 197644 h 259937"/>
                  <a:gd name="connsiteX36" fmla="*/ 145733 w 340737"/>
                  <a:gd name="connsiteY36" fmla="*/ 197073 h 259937"/>
                  <a:gd name="connsiteX37" fmla="*/ 165830 w 340737"/>
                  <a:gd name="connsiteY37" fmla="*/ 182404 h 259937"/>
                  <a:gd name="connsiteX38" fmla="*/ 165545 w 340737"/>
                  <a:gd name="connsiteY38" fmla="*/ 184881 h 259937"/>
                  <a:gd name="connsiteX39" fmla="*/ 118586 w 340737"/>
                  <a:gd name="connsiteY39" fmla="*/ 149829 h 259937"/>
                  <a:gd name="connsiteX40" fmla="*/ 119634 w 340737"/>
                  <a:gd name="connsiteY40" fmla="*/ 143447 h 259937"/>
                  <a:gd name="connsiteX41" fmla="*/ 178403 w 340737"/>
                  <a:gd name="connsiteY41" fmla="*/ 166878 h 259937"/>
                  <a:gd name="connsiteX42" fmla="*/ 198120 w 340737"/>
                  <a:gd name="connsiteY42" fmla="*/ 128302 h 259937"/>
                  <a:gd name="connsiteX43" fmla="*/ 161639 w 340737"/>
                  <a:gd name="connsiteY43" fmla="*/ 110205 h 259937"/>
                  <a:gd name="connsiteX44" fmla="*/ 164021 w 340737"/>
                  <a:gd name="connsiteY44" fmla="*/ 103918 h 259937"/>
                  <a:gd name="connsiteX45" fmla="*/ 224790 w 340737"/>
                  <a:gd name="connsiteY45" fmla="*/ 132969 h 259937"/>
                  <a:gd name="connsiteX46" fmla="*/ 239173 w 340737"/>
                  <a:gd name="connsiteY46" fmla="*/ 137065 h 259937"/>
                  <a:gd name="connsiteX47" fmla="*/ 268796 w 340737"/>
                  <a:gd name="connsiteY47" fmla="*/ 100775 h 259937"/>
                  <a:gd name="connsiteX48" fmla="*/ 268891 w 340737"/>
                  <a:gd name="connsiteY48" fmla="*/ 106204 h 259937"/>
                  <a:gd name="connsiteX49" fmla="*/ 203549 w 340737"/>
                  <a:gd name="connsiteY49" fmla="*/ 81058 h 259937"/>
                  <a:gd name="connsiteX50" fmla="*/ 204597 w 340737"/>
                  <a:gd name="connsiteY50" fmla="*/ 74105 h 259937"/>
                  <a:gd name="connsiteX51" fmla="*/ 315468 w 340737"/>
                  <a:gd name="connsiteY51" fmla="*/ 145828 h 259937"/>
                  <a:gd name="connsiteX52" fmla="*/ 316802 w 340737"/>
                  <a:gd name="connsiteY52" fmla="*/ 147733 h 259937"/>
                  <a:gd name="connsiteX53" fmla="*/ 315468 w 340737"/>
                  <a:gd name="connsiteY53" fmla="*/ 149638 h 259937"/>
                  <a:gd name="connsiteX54" fmla="*/ 296704 w 340737"/>
                  <a:gd name="connsiteY54" fmla="*/ 176499 h 259937"/>
                  <a:gd name="connsiteX55" fmla="*/ 295561 w 340737"/>
                  <a:gd name="connsiteY55" fmla="*/ 178213 h 259937"/>
                  <a:gd name="connsiteX56" fmla="*/ 236315 w 340737"/>
                  <a:gd name="connsiteY56" fmla="*/ 147162 h 259937"/>
                  <a:gd name="connsiteX57" fmla="*/ 240221 w 340737"/>
                  <a:gd name="connsiteY57" fmla="*/ 146971 h 259937"/>
                  <a:gd name="connsiteX58" fmla="*/ 212789 w 340737"/>
                  <a:gd name="connsiteY58" fmla="*/ 178594 h 259937"/>
                  <a:gd name="connsiteX59" fmla="*/ 213074 w 340737"/>
                  <a:gd name="connsiteY59" fmla="*/ 175832 h 259937"/>
                  <a:gd name="connsiteX60" fmla="*/ 286512 w 340737"/>
                  <a:gd name="connsiteY60" fmla="*/ 184309 h 259937"/>
                  <a:gd name="connsiteX61" fmla="*/ 288703 w 340737"/>
                  <a:gd name="connsiteY61" fmla="*/ 187167 h 259937"/>
                  <a:gd name="connsiteX62" fmla="*/ 274415 w 340737"/>
                  <a:gd name="connsiteY62" fmla="*/ 227267 h 259937"/>
                  <a:gd name="connsiteX63" fmla="*/ 319564 w 340737"/>
                  <a:gd name="connsiteY63" fmla="*/ 238792 h 259937"/>
                  <a:gd name="connsiteX64" fmla="*/ 338519 w 340737"/>
                  <a:gd name="connsiteY64" fmla="*/ 214694 h 259937"/>
                  <a:gd name="connsiteX65" fmla="*/ 339185 w 340737"/>
                  <a:gd name="connsiteY65" fmla="*/ 215361 h 259937"/>
                  <a:gd name="connsiteX66" fmla="*/ 280416 w 340737"/>
                  <a:gd name="connsiteY66" fmla="*/ 185071 h 259937"/>
                  <a:gd name="connsiteX67" fmla="*/ 280892 w 340737"/>
                  <a:gd name="connsiteY67" fmla="*/ 184500 h 259937"/>
                  <a:gd name="connsiteX68" fmla="*/ 339757 w 340737"/>
                  <a:gd name="connsiteY68" fmla="*/ 213456 h 259937"/>
                  <a:gd name="connsiteX69" fmla="*/ 340233 w 340737"/>
                  <a:gd name="connsiteY69" fmla="*/ 213456 h 259937"/>
                  <a:gd name="connsiteX70" fmla="*/ 340424 w 340737"/>
                  <a:gd name="connsiteY70" fmla="*/ 214122 h 259937"/>
                  <a:gd name="connsiteX71" fmla="*/ 285274 w 340737"/>
                  <a:gd name="connsiteY71" fmla="*/ 241078 h 259937"/>
                  <a:gd name="connsiteX72" fmla="*/ 292037 w 340737"/>
                  <a:gd name="connsiteY72" fmla="*/ 182404 h 259937"/>
                  <a:gd name="connsiteX73" fmla="*/ 207931 w 340737"/>
                  <a:gd name="connsiteY73" fmla="*/ 176689 h 259937"/>
                  <a:gd name="connsiteX74" fmla="*/ 209074 w 340737"/>
                  <a:gd name="connsiteY74" fmla="*/ 175356 h 259937"/>
                  <a:gd name="connsiteX75" fmla="*/ 236220 w 340737"/>
                  <a:gd name="connsiteY75" fmla="*/ 143447 h 259937"/>
                  <a:gd name="connsiteX76" fmla="*/ 238030 w 340737"/>
                  <a:gd name="connsiteY76" fmla="*/ 141351 h 259937"/>
                  <a:gd name="connsiteX77" fmla="*/ 240125 w 340737"/>
                  <a:gd name="connsiteY77" fmla="*/ 143256 h 259937"/>
                  <a:gd name="connsiteX78" fmla="*/ 294989 w 340737"/>
                  <a:gd name="connsiteY78" fmla="*/ 171831 h 259937"/>
                  <a:gd name="connsiteX79" fmla="*/ 291846 w 340737"/>
                  <a:gd name="connsiteY79" fmla="*/ 173070 h 259937"/>
                  <a:gd name="connsiteX80" fmla="*/ 310325 w 340737"/>
                  <a:gd name="connsiteY80" fmla="*/ 146019 h 259937"/>
                  <a:gd name="connsiteX81" fmla="*/ 310325 w 340737"/>
                  <a:gd name="connsiteY81" fmla="*/ 149733 h 259937"/>
                  <a:gd name="connsiteX82" fmla="*/ 203168 w 340737"/>
                  <a:gd name="connsiteY82" fmla="*/ 81153 h 259937"/>
                  <a:gd name="connsiteX83" fmla="*/ 204216 w 340737"/>
                  <a:gd name="connsiteY83" fmla="*/ 74200 h 259937"/>
                  <a:gd name="connsiteX84" fmla="*/ 276606 w 340737"/>
                  <a:gd name="connsiteY84" fmla="*/ 103537 h 259937"/>
                  <a:gd name="connsiteX85" fmla="*/ 221933 w 340737"/>
                  <a:gd name="connsiteY85" fmla="*/ 139351 h 259937"/>
                  <a:gd name="connsiteX86" fmla="*/ 161163 w 340737"/>
                  <a:gd name="connsiteY86" fmla="*/ 110205 h 259937"/>
                  <a:gd name="connsiteX87" fmla="*/ 163544 w 340737"/>
                  <a:gd name="connsiteY87" fmla="*/ 103918 h 259937"/>
                  <a:gd name="connsiteX88" fmla="*/ 203264 w 340737"/>
                  <a:gd name="connsiteY88" fmla="*/ 124206 h 259937"/>
                  <a:gd name="connsiteX89" fmla="*/ 200882 w 340737"/>
                  <a:gd name="connsiteY89" fmla="*/ 167259 h 259937"/>
                  <a:gd name="connsiteX90" fmla="*/ 117634 w 340737"/>
                  <a:gd name="connsiteY90" fmla="*/ 149829 h 259937"/>
                  <a:gd name="connsiteX91" fmla="*/ 98489 w 340737"/>
                  <a:gd name="connsiteY91" fmla="*/ 143447 h 259937"/>
                  <a:gd name="connsiteX92" fmla="*/ 118586 w 340737"/>
                  <a:gd name="connsiteY92" fmla="*/ 143447 h 259937"/>
                  <a:gd name="connsiteX93" fmla="*/ 171736 w 340737"/>
                  <a:gd name="connsiteY93" fmla="*/ 183261 h 259937"/>
                  <a:gd name="connsiteX94" fmla="*/ 172117 w 340737"/>
                  <a:gd name="connsiteY94" fmla="*/ 184595 h 259937"/>
                  <a:gd name="connsiteX95" fmla="*/ 147257 w 340737"/>
                  <a:gd name="connsiteY95" fmla="*/ 203264 h 259937"/>
                  <a:gd name="connsiteX96" fmla="*/ 65818 w 340737"/>
                  <a:gd name="connsiteY96" fmla="*/ 181261 h 259937"/>
                  <a:gd name="connsiteX97" fmla="*/ 30194 w 340737"/>
                  <a:gd name="connsiteY97" fmla="*/ 178880 h 259937"/>
                  <a:gd name="connsiteX98" fmla="*/ 4763 w 340737"/>
                  <a:gd name="connsiteY98" fmla="*/ 243936 h 259937"/>
                  <a:gd name="connsiteX99" fmla="*/ 3334 w 340737"/>
                  <a:gd name="connsiteY99" fmla="*/ 241173 h 259937"/>
                  <a:gd name="connsiteX100" fmla="*/ 34766 w 340737"/>
                  <a:gd name="connsiteY100" fmla="*/ 255937 h 259937"/>
                  <a:gd name="connsiteX101" fmla="*/ 32099 w 340737"/>
                  <a:gd name="connsiteY101" fmla="*/ 256318 h 259937"/>
                  <a:gd name="connsiteX102" fmla="*/ 78296 w 340737"/>
                  <a:gd name="connsiteY102" fmla="*/ 172022 h 259937"/>
                  <a:gd name="connsiteX103" fmla="*/ 78867 w 340737"/>
                  <a:gd name="connsiteY103" fmla="*/ 173927 h 259937"/>
                  <a:gd name="connsiteX104" fmla="*/ 32385 w 340737"/>
                  <a:gd name="connsiteY104" fmla="*/ 163735 h 259937"/>
                  <a:gd name="connsiteX105" fmla="*/ 105823 w 340737"/>
                  <a:gd name="connsiteY105" fmla="*/ 76772 h 259937"/>
                  <a:gd name="connsiteX106" fmla="*/ 104585 w 340737"/>
                  <a:gd name="connsiteY106" fmla="*/ 78486 h 259937"/>
                  <a:gd name="connsiteX107" fmla="*/ 79724 w 340737"/>
                  <a:gd name="connsiteY107" fmla="*/ 75915 h 259937"/>
                  <a:gd name="connsiteX108" fmla="*/ 62675 w 340737"/>
                  <a:gd name="connsiteY108" fmla="*/ 99060 h 259937"/>
                  <a:gd name="connsiteX109" fmla="*/ 45244 w 340737"/>
                  <a:gd name="connsiteY109" fmla="*/ 155067 h 259937"/>
                  <a:gd name="connsiteX110" fmla="*/ 44196 w 340737"/>
                  <a:gd name="connsiteY110" fmla="*/ 153258 h 259937"/>
                  <a:gd name="connsiteX111" fmla="*/ 86868 w 340737"/>
                  <a:gd name="connsiteY111" fmla="*/ 160782 h 259937"/>
                  <a:gd name="connsiteX112" fmla="*/ 122587 w 340737"/>
                  <a:gd name="connsiteY112" fmla="*/ 135636 h 259937"/>
                  <a:gd name="connsiteX113" fmla="*/ 191167 w 340737"/>
                  <a:gd name="connsiteY113" fmla="*/ 77058 h 259937"/>
                  <a:gd name="connsiteX114" fmla="*/ 194310 w 340737"/>
                  <a:gd name="connsiteY114" fmla="*/ 80772 h 259937"/>
                  <a:gd name="connsiteX115" fmla="*/ 134017 w 340737"/>
                  <a:gd name="connsiteY115" fmla="*/ 133065 h 259937"/>
                  <a:gd name="connsiteX116" fmla="*/ 131159 w 340737"/>
                  <a:gd name="connsiteY116" fmla="*/ 135541 h 259937"/>
                  <a:gd name="connsiteX117" fmla="*/ 86582 w 340737"/>
                  <a:gd name="connsiteY117" fmla="*/ 64199 h 259937"/>
                  <a:gd name="connsiteX118" fmla="*/ 90392 w 340737"/>
                  <a:gd name="connsiteY118" fmla="*/ 62484 h 259937"/>
                  <a:gd name="connsiteX119" fmla="*/ 200882 w 340737"/>
                  <a:gd name="connsiteY119" fmla="*/ 14955 h 259937"/>
                  <a:gd name="connsiteX120" fmla="*/ 203168 w 340737"/>
                  <a:gd name="connsiteY120" fmla="*/ 20289 h 259937"/>
                  <a:gd name="connsiteX121" fmla="*/ 177641 w 340737"/>
                  <a:gd name="connsiteY121" fmla="*/ 31242 h 259937"/>
                  <a:gd name="connsiteX122" fmla="*/ 172784 w 340737"/>
                  <a:gd name="connsiteY122" fmla="*/ 55245 h 259937"/>
                  <a:gd name="connsiteX123" fmla="*/ 211265 w 340737"/>
                  <a:gd name="connsiteY123" fmla="*/ 71152 h 259937"/>
                  <a:gd name="connsiteX124" fmla="*/ 208407 w 340737"/>
                  <a:gd name="connsiteY124" fmla="*/ 70295 h 259937"/>
                  <a:gd name="connsiteX125" fmla="*/ 306896 w 340737"/>
                  <a:gd name="connsiteY125" fmla="*/ 40005 h 259937"/>
                  <a:gd name="connsiteX126" fmla="*/ 307658 w 340737"/>
                  <a:gd name="connsiteY126" fmla="*/ 44006 h 259937"/>
                  <a:gd name="connsiteX127" fmla="*/ 232886 w 340737"/>
                  <a:gd name="connsiteY127" fmla="*/ 55817 h 259937"/>
                  <a:gd name="connsiteX128" fmla="*/ 230219 w 340737"/>
                  <a:gd name="connsiteY128" fmla="*/ 56198 h 259937"/>
                  <a:gd name="connsiteX129" fmla="*/ 220504 w 340737"/>
                  <a:gd name="connsiteY129" fmla="*/ 22003 h 259937"/>
                  <a:gd name="connsiteX130" fmla="*/ 263747 w 340737"/>
                  <a:gd name="connsiteY130" fmla="*/ 3429 h 259937"/>
                  <a:gd name="connsiteX131" fmla="*/ 295751 w 340737"/>
                  <a:gd name="connsiteY131" fmla="*/ 43625 h 259937"/>
                  <a:gd name="connsiteX132" fmla="*/ 295751 w 340737"/>
                  <a:gd name="connsiteY132" fmla="*/ 43625 h 25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</a:cxnLst>
                <a:rect l="l" t="t" r="r" b="b"/>
                <a:pathLst>
                  <a:path w="340737" h="259937">
                    <a:moveTo>
                      <a:pt x="295847" y="43244"/>
                    </a:moveTo>
                    <a:cubicBezTo>
                      <a:pt x="285655" y="24765"/>
                      <a:pt x="271177" y="-666"/>
                      <a:pt x="246793" y="2001"/>
                    </a:cubicBezTo>
                    <a:cubicBezTo>
                      <a:pt x="236030" y="3525"/>
                      <a:pt x="224885" y="11240"/>
                      <a:pt x="223361" y="22098"/>
                    </a:cubicBezTo>
                    <a:cubicBezTo>
                      <a:pt x="221456" y="34386"/>
                      <a:pt x="237268" y="41053"/>
                      <a:pt x="234315" y="54198"/>
                    </a:cubicBezTo>
                    <a:cubicBezTo>
                      <a:pt x="234315" y="54198"/>
                      <a:pt x="232410" y="52007"/>
                      <a:pt x="232410" y="52007"/>
                    </a:cubicBezTo>
                    <a:lnTo>
                      <a:pt x="307086" y="39529"/>
                    </a:lnTo>
                    <a:cubicBezTo>
                      <a:pt x="307086" y="39529"/>
                      <a:pt x="307848" y="43530"/>
                      <a:pt x="307848" y="43530"/>
                    </a:cubicBezTo>
                    <a:cubicBezTo>
                      <a:pt x="274606" y="51626"/>
                      <a:pt x="242030" y="61913"/>
                      <a:pt x="210217" y="74391"/>
                    </a:cubicBezTo>
                    <a:cubicBezTo>
                      <a:pt x="210217" y="74391"/>
                      <a:pt x="208407" y="75057"/>
                      <a:pt x="208407" y="75057"/>
                    </a:cubicBezTo>
                    <a:lnTo>
                      <a:pt x="207264" y="73438"/>
                    </a:lnTo>
                    <a:cubicBezTo>
                      <a:pt x="202597" y="66771"/>
                      <a:pt x="193072" y="65342"/>
                      <a:pt x="184118" y="63723"/>
                    </a:cubicBezTo>
                    <a:cubicBezTo>
                      <a:pt x="170688" y="63532"/>
                      <a:pt x="148590" y="46482"/>
                      <a:pt x="162497" y="32576"/>
                    </a:cubicBezTo>
                    <a:cubicBezTo>
                      <a:pt x="170307" y="26670"/>
                      <a:pt x="191834" y="19146"/>
                      <a:pt x="200882" y="14574"/>
                    </a:cubicBezTo>
                    <a:cubicBezTo>
                      <a:pt x="200882" y="14574"/>
                      <a:pt x="203168" y="19908"/>
                      <a:pt x="203168" y="19908"/>
                    </a:cubicBezTo>
                    <a:cubicBezTo>
                      <a:pt x="166402" y="35910"/>
                      <a:pt x="129731" y="52197"/>
                      <a:pt x="92774" y="67818"/>
                    </a:cubicBezTo>
                    <a:lnTo>
                      <a:pt x="93917" y="63056"/>
                    </a:lnTo>
                    <a:cubicBezTo>
                      <a:pt x="110776" y="83058"/>
                      <a:pt x="124587" y="105537"/>
                      <a:pt x="134684" y="129636"/>
                    </a:cubicBezTo>
                    <a:lnTo>
                      <a:pt x="130397" y="128588"/>
                    </a:lnTo>
                    <a:lnTo>
                      <a:pt x="191167" y="76772"/>
                    </a:lnTo>
                    <a:lnTo>
                      <a:pt x="194310" y="80487"/>
                    </a:lnTo>
                    <a:cubicBezTo>
                      <a:pt x="181547" y="91155"/>
                      <a:pt x="119348" y="143447"/>
                      <a:pt x="108014" y="152972"/>
                    </a:cubicBezTo>
                    <a:cubicBezTo>
                      <a:pt x="90106" y="171546"/>
                      <a:pt x="62103" y="164688"/>
                      <a:pt x="41719" y="155639"/>
                    </a:cubicBezTo>
                    <a:cubicBezTo>
                      <a:pt x="44577" y="135446"/>
                      <a:pt x="50768" y="115729"/>
                      <a:pt x="60198" y="97536"/>
                    </a:cubicBezTo>
                    <a:cubicBezTo>
                      <a:pt x="64770" y="88869"/>
                      <a:pt x="69628" y="79534"/>
                      <a:pt x="78296" y="73533"/>
                    </a:cubicBezTo>
                    <a:cubicBezTo>
                      <a:pt x="86678" y="67533"/>
                      <a:pt x="100584" y="67628"/>
                      <a:pt x="106490" y="77058"/>
                    </a:cubicBezTo>
                    <a:cubicBezTo>
                      <a:pt x="106490" y="77058"/>
                      <a:pt x="107918" y="79439"/>
                      <a:pt x="107918" y="79439"/>
                    </a:cubicBezTo>
                    <a:lnTo>
                      <a:pt x="105251" y="78772"/>
                    </a:lnTo>
                    <a:cubicBezTo>
                      <a:pt x="59055" y="71343"/>
                      <a:pt x="39910" y="124778"/>
                      <a:pt x="35528" y="162021"/>
                    </a:cubicBezTo>
                    <a:cubicBezTo>
                      <a:pt x="35528" y="162021"/>
                      <a:pt x="33909" y="160306"/>
                      <a:pt x="33909" y="160306"/>
                    </a:cubicBezTo>
                    <a:cubicBezTo>
                      <a:pt x="50482" y="157639"/>
                      <a:pt x="68009" y="161830"/>
                      <a:pt x="81629" y="171736"/>
                    </a:cubicBezTo>
                    <a:cubicBezTo>
                      <a:pt x="70199" y="203264"/>
                      <a:pt x="54102" y="233077"/>
                      <a:pt x="34004" y="259938"/>
                    </a:cubicBezTo>
                    <a:cubicBezTo>
                      <a:pt x="23908" y="252508"/>
                      <a:pt x="12192" y="247174"/>
                      <a:pt x="0" y="244412"/>
                    </a:cubicBezTo>
                    <a:cubicBezTo>
                      <a:pt x="0" y="244412"/>
                      <a:pt x="857" y="242221"/>
                      <a:pt x="857" y="242221"/>
                    </a:cubicBezTo>
                    <a:lnTo>
                      <a:pt x="20479" y="189453"/>
                    </a:lnTo>
                    <a:cubicBezTo>
                      <a:pt x="23336" y="180594"/>
                      <a:pt x="28099" y="167450"/>
                      <a:pt x="40005" y="168593"/>
                    </a:cubicBezTo>
                    <a:cubicBezTo>
                      <a:pt x="68866" y="170688"/>
                      <a:pt x="92107" y="192405"/>
                      <a:pt x="119158" y="197644"/>
                    </a:cubicBezTo>
                    <a:cubicBezTo>
                      <a:pt x="128016" y="199359"/>
                      <a:pt x="137160" y="199359"/>
                      <a:pt x="145733" y="197073"/>
                    </a:cubicBezTo>
                    <a:cubicBezTo>
                      <a:pt x="154210" y="194787"/>
                      <a:pt x="161734" y="189738"/>
                      <a:pt x="165830" y="182404"/>
                    </a:cubicBezTo>
                    <a:lnTo>
                      <a:pt x="165545" y="184881"/>
                    </a:lnTo>
                    <a:cubicBezTo>
                      <a:pt x="159830" y="164878"/>
                      <a:pt x="139446" y="149638"/>
                      <a:pt x="118586" y="149829"/>
                    </a:cubicBezTo>
                    <a:cubicBezTo>
                      <a:pt x="118586" y="149829"/>
                      <a:pt x="119634" y="143447"/>
                      <a:pt x="119634" y="143447"/>
                    </a:cubicBezTo>
                    <a:cubicBezTo>
                      <a:pt x="140684" y="150210"/>
                      <a:pt x="156305" y="166878"/>
                      <a:pt x="178403" y="166878"/>
                    </a:cubicBezTo>
                    <a:cubicBezTo>
                      <a:pt x="201454" y="167640"/>
                      <a:pt x="213836" y="146400"/>
                      <a:pt x="198120" y="128302"/>
                    </a:cubicBezTo>
                    <a:cubicBezTo>
                      <a:pt x="189452" y="118206"/>
                      <a:pt x="175355" y="114015"/>
                      <a:pt x="161639" y="110205"/>
                    </a:cubicBezTo>
                    <a:lnTo>
                      <a:pt x="164021" y="103918"/>
                    </a:lnTo>
                    <a:lnTo>
                      <a:pt x="224790" y="132969"/>
                    </a:lnTo>
                    <a:cubicBezTo>
                      <a:pt x="229743" y="135351"/>
                      <a:pt x="234696" y="137446"/>
                      <a:pt x="239173" y="137065"/>
                    </a:cubicBezTo>
                    <a:cubicBezTo>
                      <a:pt x="256318" y="133636"/>
                      <a:pt x="254889" y="111919"/>
                      <a:pt x="268796" y="100775"/>
                    </a:cubicBezTo>
                    <a:cubicBezTo>
                      <a:pt x="268796" y="100775"/>
                      <a:pt x="268891" y="106204"/>
                      <a:pt x="268891" y="106204"/>
                    </a:cubicBezTo>
                    <a:cubicBezTo>
                      <a:pt x="250127" y="91821"/>
                      <a:pt x="227076" y="82963"/>
                      <a:pt x="203549" y="81058"/>
                    </a:cubicBezTo>
                    <a:lnTo>
                      <a:pt x="204597" y="74105"/>
                    </a:lnTo>
                    <a:cubicBezTo>
                      <a:pt x="248698" y="83439"/>
                      <a:pt x="288893" y="109443"/>
                      <a:pt x="315468" y="145828"/>
                    </a:cubicBezTo>
                    <a:lnTo>
                      <a:pt x="316802" y="147733"/>
                    </a:lnTo>
                    <a:lnTo>
                      <a:pt x="315468" y="149638"/>
                    </a:lnTo>
                    <a:lnTo>
                      <a:pt x="296704" y="176499"/>
                    </a:lnTo>
                    <a:lnTo>
                      <a:pt x="295561" y="178213"/>
                    </a:lnTo>
                    <a:cubicBezTo>
                      <a:pt x="273463" y="173451"/>
                      <a:pt x="252698" y="162687"/>
                      <a:pt x="236315" y="147162"/>
                    </a:cubicBezTo>
                    <a:cubicBezTo>
                      <a:pt x="236315" y="147162"/>
                      <a:pt x="240221" y="146971"/>
                      <a:pt x="240221" y="146971"/>
                    </a:cubicBezTo>
                    <a:lnTo>
                      <a:pt x="212789" y="178594"/>
                    </a:lnTo>
                    <a:cubicBezTo>
                      <a:pt x="212789" y="178594"/>
                      <a:pt x="213074" y="175832"/>
                      <a:pt x="213074" y="175832"/>
                    </a:cubicBezTo>
                    <a:cubicBezTo>
                      <a:pt x="226124" y="204788"/>
                      <a:pt x="269462" y="214694"/>
                      <a:pt x="286512" y="184309"/>
                    </a:cubicBezTo>
                    <a:cubicBezTo>
                      <a:pt x="286512" y="184309"/>
                      <a:pt x="288703" y="187167"/>
                      <a:pt x="288703" y="187167"/>
                    </a:cubicBezTo>
                    <a:cubicBezTo>
                      <a:pt x="271939" y="190786"/>
                      <a:pt x="266224" y="213646"/>
                      <a:pt x="274415" y="227267"/>
                    </a:cubicBezTo>
                    <a:cubicBezTo>
                      <a:pt x="283464" y="242031"/>
                      <a:pt x="304133" y="244793"/>
                      <a:pt x="319564" y="238792"/>
                    </a:cubicBezTo>
                    <a:cubicBezTo>
                      <a:pt x="329184" y="235173"/>
                      <a:pt x="341281" y="226219"/>
                      <a:pt x="338519" y="214694"/>
                    </a:cubicBezTo>
                    <a:cubicBezTo>
                      <a:pt x="338519" y="214694"/>
                      <a:pt x="339185" y="215361"/>
                      <a:pt x="339185" y="215361"/>
                    </a:cubicBezTo>
                    <a:cubicBezTo>
                      <a:pt x="317945" y="208884"/>
                      <a:pt x="297942" y="198597"/>
                      <a:pt x="280416" y="185071"/>
                    </a:cubicBezTo>
                    <a:lnTo>
                      <a:pt x="280892" y="184500"/>
                    </a:lnTo>
                    <a:cubicBezTo>
                      <a:pt x="298609" y="197644"/>
                      <a:pt x="318611" y="207455"/>
                      <a:pt x="339757" y="213456"/>
                    </a:cubicBezTo>
                    <a:lnTo>
                      <a:pt x="340233" y="213456"/>
                    </a:lnTo>
                    <a:cubicBezTo>
                      <a:pt x="340233" y="213456"/>
                      <a:pt x="340424" y="214122"/>
                      <a:pt x="340424" y="214122"/>
                    </a:cubicBezTo>
                    <a:cubicBezTo>
                      <a:pt x="344710" y="239840"/>
                      <a:pt x="304038" y="251079"/>
                      <a:pt x="285274" y="241078"/>
                    </a:cubicBezTo>
                    <a:cubicBezTo>
                      <a:pt x="258508" y="230220"/>
                      <a:pt x="262223" y="185547"/>
                      <a:pt x="292037" y="182404"/>
                    </a:cubicBezTo>
                    <a:cubicBezTo>
                      <a:pt x="274892" y="220790"/>
                      <a:pt x="223361" y="211551"/>
                      <a:pt x="207931" y="176689"/>
                    </a:cubicBezTo>
                    <a:cubicBezTo>
                      <a:pt x="207931" y="176689"/>
                      <a:pt x="209074" y="175356"/>
                      <a:pt x="209074" y="175356"/>
                    </a:cubicBezTo>
                    <a:lnTo>
                      <a:pt x="236220" y="143447"/>
                    </a:lnTo>
                    <a:lnTo>
                      <a:pt x="238030" y="141351"/>
                    </a:lnTo>
                    <a:lnTo>
                      <a:pt x="240125" y="143256"/>
                    </a:lnTo>
                    <a:cubicBezTo>
                      <a:pt x="255461" y="157449"/>
                      <a:pt x="274701" y="167450"/>
                      <a:pt x="294989" y="171831"/>
                    </a:cubicBezTo>
                    <a:cubicBezTo>
                      <a:pt x="294989" y="171831"/>
                      <a:pt x="291846" y="173070"/>
                      <a:pt x="291846" y="173070"/>
                    </a:cubicBezTo>
                    <a:cubicBezTo>
                      <a:pt x="291846" y="173070"/>
                      <a:pt x="310325" y="146019"/>
                      <a:pt x="310325" y="146019"/>
                    </a:cubicBezTo>
                    <a:cubicBezTo>
                      <a:pt x="310325" y="146019"/>
                      <a:pt x="310325" y="149733"/>
                      <a:pt x="310325" y="149733"/>
                    </a:cubicBezTo>
                    <a:cubicBezTo>
                      <a:pt x="284321" y="115062"/>
                      <a:pt x="245459" y="90297"/>
                      <a:pt x="203168" y="81153"/>
                    </a:cubicBezTo>
                    <a:lnTo>
                      <a:pt x="204216" y="74200"/>
                    </a:lnTo>
                    <a:cubicBezTo>
                      <a:pt x="230600" y="76296"/>
                      <a:pt x="256127" y="86868"/>
                      <a:pt x="276606" y="103537"/>
                    </a:cubicBezTo>
                    <a:cubicBezTo>
                      <a:pt x="256794" y="118491"/>
                      <a:pt x="258890" y="158020"/>
                      <a:pt x="221933" y="139351"/>
                    </a:cubicBezTo>
                    <a:cubicBezTo>
                      <a:pt x="221933" y="139351"/>
                      <a:pt x="161163" y="110205"/>
                      <a:pt x="161163" y="110205"/>
                    </a:cubicBezTo>
                    <a:lnTo>
                      <a:pt x="163544" y="103918"/>
                    </a:lnTo>
                    <a:cubicBezTo>
                      <a:pt x="177260" y="107823"/>
                      <a:pt x="192691" y="111919"/>
                      <a:pt x="203264" y="124206"/>
                    </a:cubicBezTo>
                    <a:cubicBezTo>
                      <a:pt x="214217" y="136017"/>
                      <a:pt x="215646" y="157734"/>
                      <a:pt x="200882" y="167259"/>
                    </a:cubicBezTo>
                    <a:cubicBezTo>
                      <a:pt x="171926" y="186405"/>
                      <a:pt x="143256" y="159258"/>
                      <a:pt x="117634" y="149829"/>
                    </a:cubicBezTo>
                    <a:cubicBezTo>
                      <a:pt x="117634" y="149829"/>
                      <a:pt x="98489" y="143447"/>
                      <a:pt x="98489" y="143447"/>
                    </a:cubicBezTo>
                    <a:cubicBezTo>
                      <a:pt x="98489" y="143447"/>
                      <a:pt x="118586" y="143447"/>
                      <a:pt x="118586" y="143447"/>
                    </a:cubicBezTo>
                    <a:cubicBezTo>
                      <a:pt x="142589" y="143447"/>
                      <a:pt x="165068" y="160211"/>
                      <a:pt x="171736" y="183261"/>
                    </a:cubicBezTo>
                    <a:lnTo>
                      <a:pt x="172117" y="184595"/>
                    </a:lnTo>
                    <a:cubicBezTo>
                      <a:pt x="167069" y="194215"/>
                      <a:pt x="157353" y="200787"/>
                      <a:pt x="147257" y="203264"/>
                    </a:cubicBezTo>
                    <a:cubicBezTo>
                      <a:pt x="117920" y="211265"/>
                      <a:pt x="90487" y="192691"/>
                      <a:pt x="65818" y="181261"/>
                    </a:cubicBezTo>
                    <a:cubicBezTo>
                      <a:pt x="55436" y="177737"/>
                      <a:pt x="37910" y="167736"/>
                      <a:pt x="30194" y="178880"/>
                    </a:cubicBezTo>
                    <a:cubicBezTo>
                      <a:pt x="25622" y="187262"/>
                      <a:pt x="8763" y="234315"/>
                      <a:pt x="4763" y="243936"/>
                    </a:cubicBezTo>
                    <a:cubicBezTo>
                      <a:pt x="4763" y="243936"/>
                      <a:pt x="3334" y="241173"/>
                      <a:pt x="3334" y="241173"/>
                    </a:cubicBezTo>
                    <a:cubicBezTo>
                      <a:pt x="14573" y="244126"/>
                      <a:pt x="25241" y="249174"/>
                      <a:pt x="34766" y="255937"/>
                    </a:cubicBezTo>
                    <a:lnTo>
                      <a:pt x="32099" y="256318"/>
                    </a:lnTo>
                    <a:cubicBezTo>
                      <a:pt x="51340" y="230601"/>
                      <a:pt x="66961" y="202121"/>
                      <a:pt x="78296" y="172022"/>
                    </a:cubicBezTo>
                    <a:cubicBezTo>
                      <a:pt x="78296" y="172022"/>
                      <a:pt x="78867" y="173927"/>
                      <a:pt x="78867" y="173927"/>
                    </a:cubicBezTo>
                    <a:cubicBezTo>
                      <a:pt x="65627" y="164497"/>
                      <a:pt x="48482" y="160782"/>
                      <a:pt x="32385" y="163735"/>
                    </a:cubicBezTo>
                    <a:cubicBezTo>
                      <a:pt x="37338" y="124778"/>
                      <a:pt x="56769" y="69152"/>
                      <a:pt x="105823" y="76772"/>
                    </a:cubicBezTo>
                    <a:cubicBezTo>
                      <a:pt x="105823" y="76772"/>
                      <a:pt x="104585" y="78486"/>
                      <a:pt x="104585" y="78486"/>
                    </a:cubicBezTo>
                    <a:cubicBezTo>
                      <a:pt x="99441" y="70581"/>
                      <a:pt x="87154" y="70390"/>
                      <a:pt x="79724" y="75915"/>
                    </a:cubicBezTo>
                    <a:cubicBezTo>
                      <a:pt x="71914" y="81439"/>
                      <a:pt x="67151" y="90393"/>
                      <a:pt x="62675" y="99060"/>
                    </a:cubicBezTo>
                    <a:cubicBezTo>
                      <a:pt x="53816" y="116586"/>
                      <a:pt x="47911" y="135636"/>
                      <a:pt x="45244" y="155067"/>
                    </a:cubicBezTo>
                    <a:lnTo>
                      <a:pt x="44196" y="153258"/>
                    </a:lnTo>
                    <a:cubicBezTo>
                      <a:pt x="58007" y="158496"/>
                      <a:pt x="72676" y="163830"/>
                      <a:pt x="86868" y="160782"/>
                    </a:cubicBezTo>
                    <a:cubicBezTo>
                      <a:pt x="99346" y="158496"/>
                      <a:pt x="112776" y="143256"/>
                      <a:pt x="122587" y="135636"/>
                    </a:cubicBezTo>
                    <a:cubicBezTo>
                      <a:pt x="122587" y="135636"/>
                      <a:pt x="191167" y="77058"/>
                      <a:pt x="191167" y="77058"/>
                    </a:cubicBezTo>
                    <a:lnTo>
                      <a:pt x="194310" y="80772"/>
                    </a:lnTo>
                    <a:lnTo>
                      <a:pt x="134017" y="133065"/>
                    </a:lnTo>
                    <a:lnTo>
                      <a:pt x="131159" y="135541"/>
                    </a:lnTo>
                    <a:cubicBezTo>
                      <a:pt x="120301" y="109538"/>
                      <a:pt x="105156" y="85344"/>
                      <a:pt x="86582" y="64199"/>
                    </a:cubicBezTo>
                    <a:cubicBezTo>
                      <a:pt x="86582" y="64199"/>
                      <a:pt x="90392" y="62484"/>
                      <a:pt x="90392" y="62484"/>
                    </a:cubicBezTo>
                    <a:cubicBezTo>
                      <a:pt x="127064" y="46292"/>
                      <a:pt x="164021" y="30766"/>
                      <a:pt x="200882" y="14955"/>
                    </a:cubicBezTo>
                    <a:lnTo>
                      <a:pt x="203168" y="20289"/>
                    </a:lnTo>
                    <a:lnTo>
                      <a:pt x="177641" y="31242"/>
                    </a:lnTo>
                    <a:cubicBezTo>
                      <a:pt x="161639" y="36481"/>
                      <a:pt x="157829" y="45054"/>
                      <a:pt x="172784" y="55245"/>
                    </a:cubicBezTo>
                    <a:cubicBezTo>
                      <a:pt x="184595" y="61913"/>
                      <a:pt x="202406" y="58293"/>
                      <a:pt x="211265" y="71152"/>
                    </a:cubicBezTo>
                    <a:cubicBezTo>
                      <a:pt x="211265" y="71152"/>
                      <a:pt x="208407" y="70295"/>
                      <a:pt x="208407" y="70295"/>
                    </a:cubicBezTo>
                    <a:cubicBezTo>
                      <a:pt x="240506" y="58008"/>
                      <a:pt x="273368" y="47816"/>
                      <a:pt x="306896" y="40005"/>
                    </a:cubicBezTo>
                    <a:lnTo>
                      <a:pt x="307658" y="44006"/>
                    </a:lnTo>
                    <a:lnTo>
                      <a:pt x="232886" y="55817"/>
                    </a:lnTo>
                    <a:cubicBezTo>
                      <a:pt x="232886" y="55817"/>
                      <a:pt x="230219" y="56198"/>
                      <a:pt x="230219" y="56198"/>
                    </a:cubicBezTo>
                    <a:cubicBezTo>
                      <a:pt x="235553" y="44387"/>
                      <a:pt x="218408" y="36767"/>
                      <a:pt x="220504" y="22003"/>
                    </a:cubicBezTo>
                    <a:cubicBezTo>
                      <a:pt x="223838" y="3620"/>
                      <a:pt x="248222" y="-5429"/>
                      <a:pt x="263747" y="3429"/>
                    </a:cubicBezTo>
                    <a:cubicBezTo>
                      <a:pt x="278797" y="11335"/>
                      <a:pt x="290608" y="29147"/>
                      <a:pt x="295751" y="43625"/>
                    </a:cubicBezTo>
                    <a:lnTo>
                      <a:pt x="295751" y="43625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12700" dir="2700000" algn="tl" rotWithShape="0">
                  <a:prstClr val="black">
                    <a:alpha val="54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  <p:sp>
            <p:nvSpPr>
              <p:cNvPr id="101" name="Forma libre: forma 100">
                <a:extLst>
                  <a:ext uri="{FF2B5EF4-FFF2-40B4-BE49-F238E27FC236}">
                    <a16:creationId xmlns:a16="http://schemas.microsoft.com/office/drawing/2014/main" id="{6E387177-FD79-7230-603B-21400A5F652E}"/>
                  </a:ext>
                </a:extLst>
              </p:cNvPr>
              <p:cNvSpPr/>
              <p:nvPr/>
            </p:nvSpPr>
            <p:spPr>
              <a:xfrm>
                <a:off x="3956051" y="4888761"/>
                <a:ext cx="421148" cy="235829"/>
              </a:xfrm>
              <a:custGeom>
                <a:avLst/>
                <a:gdLst>
                  <a:gd name="connsiteX0" fmla="*/ 130374 w 361450"/>
                  <a:gd name="connsiteY0" fmla="*/ 66860 h 202400"/>
                  <a:gd name="connsiteX1" fmla="*/ 350306 w 361450"/>
                  <a:gd name="connsiteY1" fmla="*/ 97721 h 202400"/>
                  <a:gd name="connsiteX2" fmla="*/ 347353 w 361450"/>
                  <a:gd name="connsiteY2" fmla="*/ 100198 h 202400"/>
                  <a:gd name="connsiteX3" fmla="*/ 355164 w 361450"/>
                  <a:gd name="connsiteY3" fmla="*/ 38285 h 202400"/>
                  <a:gd name="connsiteX4" fmla="*/ 356973 w 361450"/>
                  <a:gd name="connsiteY4" fmla="*/ 41809 h 202400"/>
                  <a:gd name="connsiteX5" fmla="*/ 133041 w 361450"/>
                  <a:gd name="connsiteY5" fmla="*/ 5233 h 202400"/>
                  <a:gd name="connsiteX6" fmla="*/ 115515 w 361450"/>
                  <a:gd name="connsiteY6" fmla="*/ 14568 h 202400"/>
                  <a:gd name="connsiteX7" fmla="*/ 66651 w 361450"/>
                  <a:gd name="connsiteY7" fmla="*/ 117724 h 202400"/>
                  <a:gd name="connsiteX8" fmla="*/ 65699 w 361450"/>
                  <a:gd name="connsiteY8" fmla="*/ 116295 h 202400"/>
                  <a:gd name="connsiteX9" fmla="*/ 122468 w 361450"/>
                  <a:gd name="connsiteY9" fmla="*/ 127058 h 202400"/>
                  <a:gd name="connsiteX10" fmla="*/ 120753 w 361450"/>
                  <a:gd name="connsiteY10" fmla="*/ 127820 h 202400"/>
                  <a:gd name="connsiteX11" fmla="*/ 141994 w 361450"/>
                  <a:gd name="connsiteY11" fmla="*/ 82005 h 202400"/>
                  <a:gd name="connsiteX12" fmla="*/ 145042 w 361450"/>
                  <a:gd name="connsiteY12" fmla="*/ 83529 h 202400"/>
                  <a:gd name="connsiteX13" fmla="*/ 128850 w 361450"/>
                  <a:gd name="connsiteY13" fmla="*/ 122010 h 202400"/>
                  <a:gd name="connsiteX14" fmla="*/ 128278 w 361450"/>
                  <a:gd name="connsiteY14" fmla="*/ 119914 h 202400"/>
                  <a:gd name="connsiteX15" fmla="*/ 192858 w 361450"/>
                  <a:gd name="connsiteY15" fmla="*/ 136488 h 202400"/>
                  <a:gd name="connsiteX16" fmla="*/ 190857 w 361450"/>
                  <a:gd name="connsiteY16" fmla="*/ 138393 h 202400"/>
                  <a:gd name="connsiteX17" fmla="*/ 207717 w 361450"/>
                  <a:gd name="connsiteY17" fmla="*/ 88958 h 202400"/>
                  <a:gd name="connsiteX18" fmla="*/ 212955 w 361450"/>
                  <a:gd name="connsiteY18" fmla="*/ 91530 h 202400"/>
                  <a:gd name="connsiteX19" fmla="*/ 160377 w 361450"/>
                  <a:gd name="connsiteY19" fmla="*/ 199258 h 202400"/>
                  <a:gd name="connsiteX20" fmla="*/ 158853 w 361450"/>
                  <a:gd name="connsiteY20" fmla="*/ 202401 h 202400"/>
                  <a:gd name="connsiteX21" fmla="*/ 107895 w 361450"/>
                  <a:gd name="connsiteY21" fmla="*/ 194209 h 202400"/>
                  <a:gd name="connsiteX22" fmla="*/ 103323 w 361450"/>
                  <a:gd name="connsiteY22" fmla="*/ 195067 h 202400"/>
                  <a:gd name="connsiteX23" fmla="*/ 103513 w 361450"/>
                  <a:gd name="connsiteY23" fmla="*/ 190399 h 202400"/>
                  <a:gd name="connsiteX24" fmla="*/ 112181 w 361450"/>
                  <a:gd name="connsiteY24" fmla="*/ 130487 h 202400"/>
                  <a:gd name="connsiteX25" fmla="*/ 118658 w 361450"/>
                  <a:gd name="connsiteY25" fmla="*/ 133821 h 202400"/>
                  <a:gd name="connsiteX26" fmla="*/ 85035 w 361450"/>
                  <a:gd name="connsiteY26" fmla="*/ 197162 h 202400"/>
                  <a:gd name="connsiteX27" fmla="*/ 17979 w 361450"/>
                  <a:gd name="connsiteY27" fmla="*/ 168873 h 202400"/>
                  <a:gd name="connsiteX28" fmla="*/ 22170 w 361450"/>
                  <a:gd name="connsiteY28" fmla="*/ 165539 h 202400"/>
                  <a:gd name="connsiteX29" fmla="*/ 70652 w 361450"/>
                  <a:gd name="connsiteY29" fmla="*/ 114485 h 202400"/>
                  <a:gd name="connsiteX30" fmla="*/ 72081 w 361450"/>
                  <a:gd name="connsiteY30" fmla="*/ 118581 h 202400"/>
                  <a:gd name="connsiteX31" fmla="*/ 14169 w 361450"/>
                  <a:gd name="connsiteY31" fmla="*/ 99912 h 202400"/>
                  <a:gd name="connsiteX32" fmla="*/ 6358 w 361450"/>
                  <a:gd name="connsiteY32" fmla="*/ 76290 h 202400"/>
                  <a:gd name="connsiteX33" fmla="*/ 35219 w 361450"/>
                  <a:gd name="connsiteY33" fmla="*/ 40762 h 202400"/>
                  <a:gd name="connsiteX34" fmla="*/ 47030 w 361450"/>
                  <a:gd name="connsiteY34" fmla="*/ 30760 h 202400"/>
                  <a:gd name="connsiteX35" fmla="*/ 61984 w 361450"/>
                  <a:gd name="connsiteY35" fmla="*/ 34475 h 202400"/>
                  <a:gd name="connsiteX36" fmla="*/ 130278 w 361450"/>
                  <a:gd name="connsiteY36" fmla="*/ 66860 h 202400"/>
                  <a:gd name="connsiteX37" fmla="*/ 130278 w 361450"/>
                  <a:gd name="connsiteY37" fmla="*/ 66860 h 202400"/>
                  <a:gd name="connsiteX38" fmla="*/ 130278 w 361450"/>
                  <a:gd name="connsiteY38" fmla="*/ 67622 h 202400"/>
                  <a:gd name="connsiteX39" fmla="*/ 61413 w 361450"/>
                  <a:gd name="connsiteY39" fmla="*/ 35904 h 202400"/>
                  <a:gd name="connsiteX40" fmla="*/ 47601 w 361450"/>
                  <a:gd name="connsiteY40" fmla="*/ 32475 h 202400"/>
                  <a:gd name="connsiteX41" fmla="*/ 27218 w 361450"/>
                  <a:gd name="connsiteY41" fmla="*/ 53906 h 202400"/>
                  <a:gd name="connsiteX42" fmla="*/ 9120 w 361450"/>
                  <a:gd name="connsiteY42" fmla="*/ 78195 h 202400"/>
                  <a:gd name="connsiteX43" fmla="*/ 3786 w 361450"/>
                  <a:gd name="connsiteY43" fmla="*/ 90101 h 202400"/>
                  <a:gd name="connsiteX44" fmla="*/ 15407 w 361450"/>
                  <a:gd name="connsiteY44" fmla="*/ 95911 h 202400"/>
                  <a:gd name="connsiteX45" fmla="*/ 73700 w 361450"/>
                  <a:gd name="connsiteY45" fmla="*/ 113342 h 202400"/>
                  <a:gd name="connsiteX46" fmla="*/ 77224 w 361450"/>
                  <a:gd name="connsiteY46" fmla="*/ 114390 h 202400"/>
                  <a:gd name="connsiteX47" fmla="*/ 75129 w 361450"/>
                  <a:gd name="connsiteY47" fmla="*/ 117438 h 202400"/>
                  <a:gd name="connsiteX48" fmla="*/ 26646 w 361450"/>
                  <a:gd name="connsiteY48" fmla="*/ 170778 h 202400"/>
                  <a:gd name="connsiteX49" fmla="*/ 25980 w 361450"/>
                  <a:gd name="connsiteY49" fmla="*/ 164968 h 202400"/>
                  <a:gd name="connsiteX50" fmla="*/ 83796 w 361450"/>
                  <a:gd name="connsiteY50" fmla="*/ 188875 h 202400"/>
                  <a:gd name="connsiteX51" fmla="*/ 79129 w 361450"/>
                  <a:gd name="connsiteY51" fmla="*/ 191257 h 202400"/>
                  <a:gd name="connsiteX52" fmla="*/ 112848 w 361450"/>
                  <a:gd name="connsiteY52" fmla="*/ 128773 h 202400"/>
                  <a:gd name="connsiteX53" fmla="*/ 123135 w 361450"/>
                  <a:gd name="connsiteY53" fmla="*/ 116581 h 202400"/>
                  <a:gd name="connsiteX54" fmla="*/ 119420 w 361450"/>
                  <a:gd name="connsiteY54" fmla="*/ 132011 h 202400"/>
                  <a:gd name="connsiteX55" fmla="*/ 110847 w 361450"/>
                  <a:gd name="connsiteY55" fmla="*/ 190495 h 202400"/>
                  <a:gd name="connsiteX56" fmla="*/ 106466 w 361450"/>
                  <a:gd name="connsiteY56" fmla="*/ 186685 h 202400"/>
                  <a:gd name="connsiteX57" fmla="*/ 158663 w 361450"/>
                  <a:gd name="connsiteY57" fmla="*/ 194305 h 202400"/>
                  <a:gd name="connsiteX58" fmla="*/ 153996 w 361450"/>
                  <a:gd name="connsiteY58" fmla="*/ 195924 h 202400"/>
                  <a:gd name="connsiteX59" fmla="*/ 207621 w 361450"/>
                  <a:gd name="connsiteY59" fmla="*/ 88768 h 202400"/>
                  <a:gd name="connsiteX60" fmla="*/ 212860 w 361450"/>
                  <a:gd name="connsiteY60" fmla="*/ 91339 h 202400"/>
                  <a:gd name="connsiteX61" fmla="*/ 195715 w 361450"/>
                  <a:gd name="connsiteY61" fmla="*/ 139250 h 202400"/>
                  <a:gd name="connsiteX62" fmla="*/ 195334 w 361450"/>
                  <a:gd name="connsiteY62" fmla="*/ 140965 h 202400"/>
                  <a:gd name="connsiteX63" fmla="*/ 124659 w 361450"/>
                  <a:gd name="connsiteY63" fmla="*/ 121819 h 202400"/>
                  <a:gd name="connsiteX64" fmla="*/ 141994 w 361450"/>
                  <a:gd name="connsiteY64" fmla="*/ 81719 h 202400"/>
                  <a:gd name="connsiteX65" fmla="*/ 145042 w 361450"/>
                  <a:gd name="connsiteY65" fmla="*/ 83243 h 202400"/>
                  <a:gd name="connsiteX66" fmla="*/ 123325 w 361450"/>
                  <a:gd name="connsiteY66" fmla="*/ 128868 h 202400"/>
                  <a:gd name="connsiteX67" fmla="*/ 122754 w 361450"/>
                  <a:gd name="connsiteY67" fmla="*/ 130011 h 202400"/>
                  <a:gd name="connsiteX68" fmla="*/ 65508 w 361450"/>
                  <a:gd name="connsiteY68" fmla="*/ 118295 h 202400"/>
                  <a:gd name="connsiteX69" fmla="*/ 64080 w 361450"/>
                  <a:gd name="connsiteY69" fmla="*/ 118200 h 202400"/>
                  <a:gd name="connsiteX70" fmla="*/ 64461 w 361450"/>
                  <a:gd name="connsiteY70" fmla="*/ 116866 h 202400"/>
                  <a:gd name="connsiteX71" fmla="*/ 112371 w 361450"/>
                  <a:gd name="connsiteY71" fmla="*/ 12472 h 202400"/>
                  <a:gd name="connsiteX72" fmla="*/ 120658 w 361450"/>
                  <a:gd name="connsiteY72" fmla="*/ 3424 h 202400"/>
                  <a:gd name="connsiteX73" fmla="*/ 132660 w 361450"/>
                  <a:gd name="connsiteY73" fmla="*/ 1138 h 202400"/>
                  <a:gd name="connsiteX74" fmla="*/ 361450 w 361450"/>
                  <a:gd name="connsiteY74" fmla="*/ 37047 h 202400"/>
                  <a:gd name="connsiteX75" fmla="*/ 352306 w 361450"/>
                  <a:gd name="connsiteY75" fmla="*/ 100198 h 202400"/>
                  <a:gd name="connsiteX76" fmla="*/ 352211 w 361450"/>
                  <a:gd name="connsiteY76" fmla="*/ 103150 h 202400"/>
                  <a:gd name="connsiteX77" fmla="*/ 349449 w 361450"/>
                  <a:gd name="connsiteY77" fmla="*/ 102674 h 202400"/>
                  <a:gd name="connsiteX78" fmla="*/ 130183 w 361450"/>
                  <a:gd name="connsiteY78" fmla="*/ 67527 h 202400"/>
                  <a:gd name="connsiteX79" fmla="*/ 130183 w 361450"/>
                  <a:gd name="connsiteY79" fmla="*/ 67527 h 20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361450" h="202400">
                    <a:moveTo>
                      <a:pt x="130374" y="66860"/>
                    </a:moveTo>
                    <a:cubicBezTo>
                      <a:pt x="194096" y="76385"/>
                      <a:pt x="285536" y="89053"/>
                      <a:pt x="350306" y="97721"/>
                    </a:cubicBezTo>
                    <a:cubicBezTo>
                      <a:pt x="350306" y="97721"/>
                      <a:pt x="347353" y="100198"/>
                      <a:pt x="347353" y="100198"/>
                    </a:cubicBezTo>
                    <a:cubicBezTo>
                      <a:pt x="347448" y="79338"/>
                      <a:pt x="350211" y="58573"/>
                      <a:pt x="355164" y="38285"/>
                    </a:cubicBezTo>
                    <a:lnTo>
                      <a:pt x="356973" y="41809"/>
                    </a:lnTo>
                    <a:cubicBezTo>
                      <a:pt x="285822" y="14758"/>
                      <a:pt x="209241" y="1328"/>
                      <a:pt x="133041" y="5233"/>
                    </a:cubicBezTo>
                    <a:cubicBezTo>
                      <a:pt x="124944" y="4948"/>
                      <a:pt x="119515" y="7329"/>
                      <a:pt x="115515" y="14568"/>
                    </a:cubicBezTo>
                    <a:cubicBezTo>
                      <a:pt x="94845" y="46572"/>
                      <a:pt x="78081" y="81338"/>
                      <a:pt x="66651" y="117724"/>
                    </a:cubicBezTo>
                    <a:cubicBezTo>
                      <a:pt x="66651" y="117724"/>
                      <a:pt x="65699" y="116295"/>
                      <a:pt x="65699" y="116295"/>
                    </a:cubicBezTo>
                    <a:cubicBezTo>
                      <a:pt x="84939" y="117628"/>
                      <a:pt x="104085" y="121248"/>
                      <a:pt x="122468" y="127058"/>
                    </a:cubicBezTo>
                    <a:lnTo>
                      <a:pt x="120753" y="127820"/>
                    </a:lnTo>
                    <a:lnTo>
                      <a:pt x="141994" y="82005"/>
                    </a:lnTo>
                    <a:cubicBezTo>
                      <a:pt x="141994" y="82005"/>
                      <a:pt x="145042" y="83529"/>
                      <a:pt x="145042" y="83529"/>
                    </a:cubicBezTo>
                    <a:cubicBezTo>
                      <a:pt x="138565" y="95911"/>
                      <a:pt x="133136" y="108770"/>
                      <a:pt x="128850" y="122010"/>
                    </a:cubicBezTo>
                    <a:lnTo>
                      <a:pt x="128278" y="119914"/>
                    </a:lnTo>
                    <a:cubicBezTo>
                      <a:pt x="146090" y="134488"/>
                      <a:pt x="170474" y="140679"/>
                      <a:pt x="192858" y="136488"/>
                    </a:cubicBezTo>
                    <a:lnTo>
                      <a:pt x="190857" y="138393"/>
                    </a:lnTo>
                    <a:cubicBezTo>
                      <a:pt x="194382" y="121343"/>
                      <a:pt x="200097" y="104674"/>
                      <a:pt x="207717" y="88958"/>
                    </a:cubicBezTo>
                    <a:cubicBezTo>
                      <a:pt x="207717" y="88958"/>
                      <a:pt x="212955" y="91530"/>
                      <a:pt x="212955" y="91530"/>
                    </a:cubicBezTo>
                    <a:lnTo>
                      <a:pt x="160377" y="199258"/>
                    </a:lnTo>
                    <a:cubicBezTo>
                      <a:pt x="160377" y="199258"/>
                      <a:pt x="158853" y="202401"/>
                      <a:pt x="158853" y="202401"/>
                    </a:cubicBezTo>
                    <a:cubicBezTo>
                      <a:pt x="143423" y="194114"/>
                      <a:pt x="125135" y="190971"/>
                      <a:pt x="107895" y="194209"/>
                    </a:cubicBezTo>
                    <a:cubicBezTo>
                      <a:pt x="107895" y="194209"/>
                      <a:pt x="103323" y="195067"/>
                      <a:pt x="103323" y="195067"/>
                    </a:cubicBezTo>
                    <a:lnTo>
                      <a:pt x="103513" y="190399"/>
                    </a:lnTo>
                    <a:cubicBezTo>
                      <a:pt x="104370" y="170206"/>
                      <a:pt x="107323" y="150109"/>
                      <a:pt x="112181" y="130487"/>
                    </a:cubicBezTo>
                    <a:lnTo>
                      <a:pt x="118658" y="133821"/>
                    </a:lnTo>
                    <a:cubicBezTo>
                      <a:pt x="103037" y="152204"/>
                      <a:pt x="91607" y="174016"/>
                      <a:pt x="85035" y="197162"/>
                    </a:cubicBezTo>
                    <a:cubicBezTo>
                      <a:pt x="61984" y="189542"/>
                      <a:pt x="39410" y="180208"/>
                      <a:pt x="17979" y="168873"/>
                    </a:cubicBezTo>
                    <a:cubicBezTo>
                      <a:pt x="17979" y="168873"/>
                      <a:pt x="22170" y="165539"/>
                      <a:pt x="22170" y="165539"/>
                    </a:cubicBezTo>
                    <a:cubicBezTo>
                      <a:pt x="40553" y="150966"/>
                      <a:pt x="56936" y="133726"/>
                      <a:pt x="70652" y="114485"/>
                    </a:cubicBezTo>
                    <a:cubicBezTo>
                      <a:pt x="70652" y="114485"/>
                      <a:pt x="72081" y="118581"/>
                      <a:pt x="72081" y="118581"/>
                    </a:cubicBezTo>
                    <a:lnTo>
                      <a:pt x="14169" y="99912"/>
                    </a:lnTo>
                    <a:cubicBezTo>
                      <a:pt x="-1452" y="96197"/>
                      <a:pt x="-4310" y="88958"/>
                      <a:pt x="6358" y="76290"/>
                    </a:cubicBezTo>
                    <a:cubicBezTo>
                      <a:pt x="15407" y="64003"/>
                      <a:pt x="25027" y="52192"/>
                      <a:pt x="35219" y="40762"/>
                    </a:cubicBezTo>
                    <a:cubicBezTo>
                      <a:pt x="38743" y="37237"/>
                      <a:pt x="41601" y="32475"/>
                      <a:pt x="47030" y="30760"/>
                    </a:cubicBezTo>
                    <a:cubicBezTo>
                      <a:pt x="52650" y="29332"/>
                      <a:pt x="57603" y="32380"/>
                      <a:pt x="61984" y="34475"/>
                    </a:cubicBezTo>
                    <a:cubicBezTo>
                      <a:pt x="84463" y="45715"/>
                      <a:pt x="105132" y="62193"/>
                      <a:pt x="130278" y="66860"/>
                    </a:cubicBezTo>
                    <a:lnTo>
                      <a:pt x="130278" y="66860"/>
                    </a:lnTo>
                    <a:close/>
                    <a:moveTo>
                      <a:pt x="130278" y="67622"/>
                    </a:moveTo>
                    <a:cubicBezTo>
                      <a:pt x="104847" y="63145"/>
                      <a:pt x="84082" y="46953"/>
                      <a:pt x="61413" y="35904"/>
                    </a:cubicBezTo>
                    <a:cubicBezTo>
                      <a:pt x="56936" y="33713"/>
                      <a:pt x="52173" y="31141"/>
                      <a:pt x="47601" y="32475"/>
                    </a:cubicBezTo>
                    <a:cubicBezTo>
                      <a:pt x="40743" y="35047"/>
                      <a:pt x="32552" y="48382"/>
                      <a:pt x="27218" y="53906"/>
                    </a:cubicBezTo>
                    <a:cubicBezTo>
                      <a:pt x="20931" y="61812"/>
                      <a:pt x="14835" y="69908"/>
                      <a:pt x="9120" y="78195"/>
                    </a:cubicBezTo>
                    <a:cubicBezTo>
                      <a:pt x="6358" y="82291"/>
                      <a:pt x="2548" y="86672"/>
                      <a:pt x="3786" y="90101"/>
                    </a:cubicBezTo>
                    <a:cubicBezTo>
                      <a:pt x="4929" y="93530"/>
                      <a:pt x="10740" y="94387"/>
                      <a:pt x="15407" y="95911"/>
                    </a:cubicBezTo>
                    <a:lnTo>
                      <a:pt x="73700" y="113342"/>
                    </a:lnTo>
                    <a:lnTo>
                      <a:pt x="77224" y="114390"/>
                    </a:lnTo>
                    <a:lnTo>
                      <a:pt x="75129" y="117438"/>
                    </a:lnTo>
                    <a:cubicBezTo>
                      <a:pt x="61603" y="137345"/>
                      <a:pt x="45220" y="155347"/>
                      <a:pt x="26646" y="170778"/>
                    </a:cubicBezTo>
                    <a:cubicBezTo>
                      <a:pt x="26646" y="170778"/>
                      <a:pt x="25980" y="164968"/>
                      <a:pt x="25980" y="164968"/>
                    </a:cubicBezTo>
                    <a:cubicBezTo>
                      <a:pt x="44649" y="174207"/>
                      <a:pt x="63984" y="182398"/>
                      <a:pt x="83796" y="188875"/>
                    </a:cubicBezTo>
                    <a:lnTo>
                      <a:pt x="79129" y="191257"/>
                    </a:lnTo>
                    <a:cubicBezTo>
                      <a:pt x="85987" y="168397"/>
                      <a:pt x="97512" y="147061"/>
                      <a:pt x="112848" y="128773"/>
                    </a:cubicBezTo>
                    <a:lnTo>
                      <a:pt x="123135" y="116581"/>
                    </a:lnTo>
                    <a:lnTo>
                      <a:pt x="119420" y="132011"/>
                    </a:lnTo>
                    <a:cubicBezTo>
                      <a:pt x="114753" y="151156"/>
                      <a:pt x="111895" y="170778"/>
                      <a:pt x="110847" y="190495"/>
                    </a:cubicBezTo>
                    <a:lnTo>
                      <a:pt x="106466" y="186685"/>
                    </a:lnTo>
                    <a:cubicBezTo>
                      <a:pt x="124087" y="183541"/>
                      <a:pt x="142661" y="186208"/>
                      <a:pt x="158663" y="194305"/>
                    </a:cubicBezTo>
                    <a:cubicBezTo>
                      <a:pt x="158663" y="194305"/>
                      <a:pt x="153996" y="195924"/>
                      <a:pt x="153996" y="195924"/>
                    </a:cubicBezTo>
                    <a:lnTo>
                      <a:pt x="207621" y="88768"/>
                    </a:lnTo>
                    <a:lnTo>
                      <a:pt x="212860" y="91339"/>
                    </a:lnTo>
                    <a:cubicBezTo>
                      <a:pt x="205240" y="106484"/>
                      <a:pt x="199430" y="122581"/>
                      <a:pt x="195715" y="139250"/>
                    </a:cubicBezTo>
                    <a:cubicBezTo>
                      <a:pt x="195715" y="139250"/>
                      <a:pt x="195334" y="140965"/>
                      <a:pt x="195334" y="140965"/>
                    </a:cubicBezTo>
                    <a:cubicBezTo>
                      <a:pt x="170379" y="145632"/>
                      <a:pt x="143709" y="138393"/>
                      <a:pt x="124659" y="121819"/>
                    </a:cubicBezTo>
                    <a:cubicBezTo>
                      <a:pt x="129326" y="108008"/>
                      <a:pt x="135136" y="94578"/>
                      <a:pt x="141994" y="81719"/>
                    </a:cubicBezTo>
                    <a:cubicBezTo>
                      <a:pt x="141994" y="81719"/>
                      <a:pt x="145042" y="83243"/>
                      <a:pt x="145042" y="83243"/>
                    </a:cubicBezTo>
                    <a:lnTo>
                      <a:pt x="123325" y="128868"/>
                    </a:lnTo>
                    <a:lnTo>
                      <a:pt x="122754" y="130011"/>
                    </a:lnTo>
                    <a:cubicBezTo>
                      <a:pt x="104275" y="123820"/>
                      <a:pt x="85035" y="119819"/>
                      <a:pt x="65508" y="118295"/>
                    </a:cubicBezTo>
                    <a:cubicBezTo>
                      <a:pt x="65508" y="118295"/>
                      <a:pt x="64080" y="118200"/>
                      <a:pt x="64080" y="118200"/>
                    </a:cubicBezTo>
                    <a:lnTo>
                      <a:pt x="64461" y="116866"/>
                    </a:lnTo>
                    <a:cubicBezTo>
                      <a:pt x="75986" y="80290"/>
                      <a:pt x="91893" y="44953"/>
                      <a:pt x="112371" y="12472"/>
                    </a:cubicBezTo>
                    <a:cubicBezTo>
                      <a:pt x="114467" y="9234"/>
                      <a:pt x="116753" y="5614"/>
                      <a:pt x="120658" y="3424"/>
                    </a:cubicBezTo>
                    <a:cubicBezTo>
                      <a:pt x="124659" y="1328"/>
                      <a:pt x="128945" y="1423"/>
                      <a:pt x="132660" y="1138"/>
                    </a:cubicBezTo>
                    <a:cubicBezTo>
                      <a:pt x="210288" y="-3911"/>
                      <a:pt x="289251" y="7805"/>
                      <a:pt x="361450" y="37047"/>
                    </a:cubicBezTo>
                    <a:cubicBezTo>
                      <a:pt x="355926" y="57621"/>
                      <a:pt x="352973" y="78862"/>
                      <a:pt x="352306" y="100198"/>
                    </a:cubicBezTo>
                    <a:cubicBezTo>
                      <a:pt x="352306" y="100198"/>
                      <a:pt x="352211" y="103150"/>
                      <a:pt x="352211" y="103150"/>
                    </a:cubicBezTo>
                    <a:lnTo>
                      <a:pt x="349449" y="102674"/>
                    </a:lnTo>
                    <a:cubicBezTo>
                      <a:pt x="284583" y="92006"/>
                      <a:pt x="194191" y="77147"/>
                      <a:pt x="130183" y="67527"/>
                    </a:cubicBezTo>
                    <a:lnTo>
                      <a:pt x="130183" y="67527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12700" dir="2700000" algn="tl" rotWithShape="0">
                  <a:prstClr val="black">
                    <a:alpha val="54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</p:grpSp>
      </p:grpSp>
      <p:pic>
        <p:nvPicPr>
          <p:cNvPr id="2" name="Imagen 1" descr="Logotipo&#10;&#10;El contenido generado por IA puede ser incorrecto.">
            <a:extLst>
              <a:ext uri="{FF2B5EF4-FFF2-40B4-BE49-F238E27FC236}">
                <a16:creationId xmlns:a16="http://schemas.microsoft.com/office/drawing/2014/main" id="{AFC42C88-E4FC-AC84-4559-AC281800280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45" b="19561"/>
          <a:stretch>
            <a:fillRect/>
          </a:stretch>
        </p:blipFill>
        <p:spPr>
          <a:xfrm>
            <a:off x="1519851" y="5552799"/>
            <a:ext cx="996341" cy="380655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2ED733AC-6865-F72F-8178-A8143498D034}"/>
              </a:ext>
            </a:extLst>
          </p:cNvPr>
          <p:cNvGrpSpPr/>
          <p:nvPr/>
        </p:nvGrpSpPr>
        <p:grpSpPr>
          <a:xfrm>
            <a:off x="3719211" y="5254361"/>
            <a:ext cx="4773688" cy="687065"/>
            <a:chOff x="1506145" y="748786"/>
            <a:chExt cx="6364917" cy="916086"/>
          </a:xfrm>
        </p:grpSpPr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157A0DDB-0E6E-F288-89EA-9CFC228E256D}"/>
                </a:ext>
              </a:extLst>
            </p:cNvPr>
            <p:cNvSpPr txBox="1"/>
            <p:nvPr/>
          </p:nvSpPr>
          <p:spPr>
            <a:xfrm>
              <a:off x="2564902" y="936037"/>
              <a:ext cx="5306160" cy="5539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s-ES" sz="135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Nunito Sans" panose="00000500000000000000" pitchFamily="2" charset="0"/>
                </a:rPr>
                <a:t>Construir desde el territorio: el hábitat como motor para la Paz Total.</a:t>
              </a:r>
            </a:p>
          </p:txBody>
        </p:sp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E3114ACC-A45A-7717-8CA8-5B342486E40E}"/>
                </a:ext>
              </a:extLst>
            </p:cNvPr>
            <p:cNvGrpSpPr/>
            <p:nvPr/>
          </p:nvGrpSpPr>
          <p:grpSpPr>
            <a:xfrm>
              <a:off x="1506145" y="748786"/>
              <a:ext cx="881398" cy="916086"/>
              <a:chOff x="1027826" y="510938"/>
              <a:chExt cx="601485" cy="625157"/>
            </a:xfrm>
          </p:grpSpPr>
          <p:sp>
            <p:nvSpPr>
              <p:cNvPr id="12" name="Elipse 11">
                <a:extLst>
                  <a:ext uri="{FF2B5EF4-FFF2-40B4-BE49-F238E27FC236}">
                    <a16:creationId xmlns:a16="http://schemas.microsoft.com/office/drawing/2014/main" id="{B1CD8D10-6BCA-3C7C-2CDB-50DA4207A669}"/>
                  </a:ext>
                </a:extLst>
              </p:cNvPr>
              <p:cNvSpPr/>
              <p:nvPr/>
            </p:nvSpPr>
            <p:spPr>
              <a:xfrm>
                <a:off x="1027826" y="510938"/>
                <a:ext cx="577123" cy="577123"/>
              </a:xfrm>
              <a:prstGeom prst="ellipse">
                <a:avLst/>
              </a:prstGeom>
              <a:solidFill>
                <a:srgbClr val="001746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979"/>
              </a:p>
            </p:txBody>
          </p:sp>
          <p:sp>
            <p:nvSpPr>
              <p:cNvPr id="13" name="Forma libre: forma 12">
                <a:extLst>
                  <a:ext uri="{FF2B5EF4-FFF2-40B4-BE49-F238E27FC236}">
                    <a16:creationId xmlns:a16="http://schemas.microsoft.com/office/drawing/2014/main" id="{EA302A3E-C241-AACE-BA7A-D3E72D9F4A2E}"/>
                  </a:ext>
                </a:extLst>
              </p:cNvPr>
              <p:cNvSpPr/>
              <p:nvPr/>
            </p:nvSpPr>
            <p:spPr>
              <a:xfrm>
                <a:off x="1051783" y="549625"/>
                <a:ext cx="577528" cy="586470"/>
              </a:xfrm>
              <a:custGeom>
                <a:avLst/>
                <a:gdLst>
                  <a:gd name="connsiteX0" fmla="*/ 577386 w 577528"/>
                  <a:gd name="connsiteY0" fmla="*/ 293950 h 586470"/>
                  <a:gd name="connsiteX1" fmla="*/ 178673 w 577528"/>
                  <a:gd name="connsiteY1" fmla="*/ 562354 h 586470"/>
                  <a:gd name="connsiteX2" fmla="*/ 177524 w 577528"/>
                  <a:gd name="connsiteY2" fmla="*/ 22738 h 586470"/>
                  <a:gd name="connsiteX3" fmla="*/ 577514 w 577528"/>
                  <a:gd name="connsiteY3" fmla="*/ 293950 h 586470"/>
                  <a:gd name="connsiteX4" fmla="*/ 577514 w 577528"/>
                  <a:gd name="connsiteY4" fmla="*/ 293950 h 586470"/>
                  <a:gd name="connsiteX5" fmla="*/ 576110 w 577528"/>
                  <a:gd name="connsiteY5" fmla="*/ 293950 h 586470"/>
                  <a:gd name="connsiteX6" fmla="*/ 91120 w 577528"/>
                  <a:gd name="connsiteY6" fmla="*/ 95232 h 586470"/>
                  <a:gd name="connsiteX7" fmla="*/ 88439 w 577528"/>
                  <a:gd name="connsiteY7" fmla="*/ 495221 h 586470"/>
                  <a:gd name="connsiteX8" fmla="*/ 576110 w 577528"/>
                  <a:gd name="connsiteY8" fmla="*/ 293822 h 586470"/>
                  <a:gd name="connsiteX9" fmla="*/ 576110 w 577528"/>
                  <a:gd name="connsiteY9" fmla="*/ 293822 h 58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528" h="586470">
                    <a:moveTo>
                      <a:pt x="577386" y="293950"/>
                    </a:moveTo>
                    <a:cubicBezTo>
                      <a:pt x="579300" y="499943"/>
                      <a:pt x="369989" y="646334"/>
                      <a:pt x="178673" y="562354"/>
                    </a:cubicBezTo>
                    <a:cubicBezTo>
                      <a:pt x="-56675" y="458974"/>
                      <a:pt x="-62035" y="124969"/>
                      <a:pt x="177524" y="22738"/>
                    </a:cubicBezTo>
                    <a:cubicBezTo>
                      <a:pt x="369734" y="-58178"/>
                      <a:pt x="579556" y="87319"/>
                      <a:pt x="577514" y="293950"/>
                    </a:cubicBezTo>
                    <a:lnTo>
                      <a:pt x="577514" y="293950"/>
                    </a:lnTo>
                    <a:close/>
                    <a:moveTo>
                      <a:pt x="576110" y="293950"/>
                    </a:moveTo>
                    <a:cubicBezTo>
                      <a:pt x="573812" y="44818"/>
                      <a:pt x="267630" y="-78982"/>
                      <a:pt x="91120" y="95232"/>
                    </a:cubicBezTo>
                    <a:cubicBezTo>
                      <a:pt x="-18514" y="199760"/>
                      <a:pt x="-22726" y="389544"/>
                      <a:pt x="88439" y="495221"/>
                    </a:cubicBezTo>
                    <a:cubicBezTo>
                      <a:pt x="265078" y="668796"/>
                      <a:pt x="574833" y="542571"/>
                      <a:pt x="576110" y="293822"/>
                    </a:cubicBezTo>
                    <a:lnTo>
                      <a:pt x="576110" y="293822"/>
                    </a:lnTo>
                    <a:close/>
                  </a:path>
                </a:pathLst>
              </a:custGeom>
              <a:solidFill>
                <a:schemeClr val="bg1"/>
              </a:solidFill>
              <a:ln w="12762" cap="flat">
                <a:noFill/>
                <a:prstDash val="solid"/>
                <a:miter/>
              </a:ln>
              <a:effectLst>
                <a:outerShdw blurRad="25400" dist="25400" dir="2700000" algn="tl" rotWithShape="0">
                  <a:prstClr val="black">
                    <a:alpha val="67000"/>
                  </a:prstClr>
                </a:outerShdw>
              </a:effectLst>
            </p:spPr>
            <p:txBody>
              <a:bodyPr rot="0" spcFirstLastPara="0" vertOverflow="overflow" horzOverflow="overflow" vert="horz" wrap="square" lIns="100495" tIns="50248" rIns="100495" bIns="50248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s-CO" sz="1979"/>
              </a:p>
            </p:txBody>
          </p:sp>
          <p:pic>
            <p:nvPicPr>
              <p:cNvPr id="17" name="Gráfico 16">
                <a:extLst>
                  <a:ext uri="{FF2B5EF4-FFF2-40B4-BE49-F238E27FC236}">
                    <a16:creationId xmlns:a16="http://schemas.microsoft.com/office/drawing/2014/main" id="{B9D6E822-5440-BD16-D1D7-A920DB75053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65363" y="660156"/>
                <a:ext cx="350368" cy="350368"/>
              </a:xfrm>
              <a:prstGeom prst="rect">
                <a:avLst/>
              </a:prstGeom>
            </p:spPr>
          </p:pic>
        </p:grpSp>
      </p:grpSp>
      <p:sp>
        <p:nvSpPr>
          <p:cNvPr id="5" name="CuadroTexto 99">
            <a:extLst>
              <a:ext uri="{FF2B5EF4-FFF2-40B4-BE49-F238E27FC236}">
                <a16:creationId xmlns:a16="http://schemas.microsoft.com/office/drawing/2014/main" id="{6D1FCAEF-71A8-2DE8-DE33-646810C29606}"/>
              </a:ext>
            </a:extLst>
          </p:cNvPr>
          <p:cNvSpPr txBox="1"/>
          <p:nvPr/>
        </p:nvSpPr>
        <p:spPr>
          <a:xfrm>
            <a:off x="1542084" y="248753"/>
            <a:ext cx="9094176" cy="372385"/>
          </a:xfrm>
          <a:prstGeom prst="rect">
            <a:avLst/>
          </a:prstGeom>
          <a:noFill/>
        </p:spPr>
        <p:txBody>
          <a:bodyPr wrap="square" lIns="100495" tIns="50248" rIns="100495" bIns="50248" rtlCol="0" anchor="t">
            <a:spAutoFit/>
          </a:bodyPr>
          <a:lstStyle/>
          <a:p>
            <a:pPr algn="ctr" defTabSz="685793">
              <a:lnSpc>
                <a:spcPts val="2025"/>
              </a:lnSpc>
              <a:defRPr/>
            </a:pPr>
            <a:r>
              <a:rPr lang="es-CO" sz="2050" b="1">
                <a:solidFill>
                  <a:srgbClr val="001746"/>
                </a:solidFill>
                <a:latin typeface="Nunito Sans ExtraBold"/>
                <a:ea typeface="Calibri"/>
                <a:cs typeface="Calibri"/>
              </a:rPr>
              <a:t>SOLUCIONES DURADERAS</a:t>
            </a:r>
          </a:p>
        </p:txBody>
      </p:sp>
    </p:spTree>
    <p:extLst>
      <p:ext uri="{BB962C8B-B14F-4D97-AF65-F5344CB8AC3E}">
        <p14:creationId xmlns:p14="http://schemas.microsoft.com/office/powerpoint/2010/main" val="1213082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4170C-1364-E13D-BB6F-F00313E777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 redondeado 14">
            <a:extLst>
              <a:ext uri="{FF2B5EF4-FFF2-40B4-BE49-F238E27FC236}">
                <a16:creationId xmlns:a16="http://schemas.microsoft.com/office/drawing/2014/main" id="{1B6111A8-23C6-4C67-8BE6-ACB1E16B357E}"/>
              </a:ext>
            </a:extLst>
          </p:cNvPr>
          <p:cNvSpPr/>
          <p:nvPr/>
        </p:nvSpPr>
        <p:spPr>
          <a:xfrm>
            <a:off x="7341602" y="3788048"/>
            <a:ext cx="3351843" cy="868113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CO" sz="2000" b="1" dirty="0">
                <a:solidFill>
                  <a:schemeClr val="tx1"/>
                </a:solidFill>
              </a:rPr>
              <a:t>4 años</a:t>
            </a:r>
          </a:p>
          <a:p>
            <a:pPr algn="r"/>
            <a:r>
              <a:rPr lang="es-CO" sz="2000" b="1" dirty="0">
                <a:solidFill>
                  <a:schemeClr val="tx1"/>
                </a:solidFill>
              </a:rPr>
              <a:t>Inicia julio 2026</a:t>
            </a:r>
          </a:p>
          <a:p>
            <a:pPr algn="r"/>
            <a:r>
              <a:rPr lang="es-CO" sz="2000" b="1" dirty="0">
                <a:solidFill>
                  <a:schemeClr val="tx1"/>
                </a:solidFill>
              </a:rPr>
              <a:t>Termina diciembre 2029</a:t>
            </a:r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B2A30603-2633-0C60-4881-AAF4BEAAACDC}"/>
              </a:ext>
            </a:extLst>
          </p:cNvPr>
          <p:cNvSpPr/>
          <p:nvPr/>
        </p:nvSpPr>
        <p:spPr>
          <a:xfrm>
            <a:off x="1109073" y="1661278"/>
            <a:ext cx="5609163" cy="3959850"/>
          </a:xfrm>
          <a:prstGeom prst="roundRect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just"/>
            <a:r>
              <a:rPr lang="es-ES" dirty="0">
                <a:solidFill>
                  <a:srgbClr val="4D4D4D"/>
                </a:solidFill>
                <a:latin typeface="Verdana"/>
                <a:ea typeface="Verdana"/>
              </a:rPr>
              <a:t>Diseñar e implementar la estrategia por oferta de asistencias técnicas a las entidades territoriales priorizadas en territorios de Soluciones Duraderas </a:t>
            </a:r>
            <a:r>
              <a:rPr lang="es-ES" dirty="0">
                <a:solidFill>
                  <a:srgbClr val="FF0000"/>
                </a:solidFill>
                <a:latin typeface="Verdana"/>
                <a:ea typeface="Verdana"/>
              </a:rPr>
              <a:t>para la formulación, radicación y evaluación en proyectos de agua potable y/o saneamiento básico</a:t>
            </a:r>
            <a:r>
              <a:rPr lang="es-ES" dirty="0">
                <a:solidFill>
                  <a:srgbClr val="4D4D4D"/>
                </a:solidFill>
                <a:latin typeface="Verdana"/>
                <a:ea typeface="Verdana"/>
              </a:rPr>
              <a:t>, de tal manera que </a:t>
            </a:r>
            <a:r>
              <a:rPr lang="es-ES" dirty="0">
                <a:solidFill>
                  <a:srgbClr val="FF0000"/>
                </a:solidFill>
                <a:latin typeface="Verdana"/>
                <a:ea typeface="Verdana"/>
              </a:rPr>
              <a:t>mejoren sus capacidades institucionales con el fin de contribuir a mejorar las condiciones de vida</a:t>
            </a:r>
            <a:r>
              <a:rPr lang="es-ES" dirty="0">
                <a:solidFill>
                  <a:srgbClr val="4D4D4D"/>
                </a:solidFill>
                <a:latin typeface="Verdana"/>
                <a:ea typeface="Verdana"/>
              </a:rPr>
              <a:t> y habitabilidad de la población víctima del desplazamiento forzado.</a:t>
            </a:r>
            <a:endParaRPr lang="es-CO" sz="1600" dirty="0">
              <a:solidFill>
                <a:schemeClr val="tx1"/>
              </a:solidFill>
              <a:latin typeface="Verdana"/>
              <a:ea typeface="Verdana"/>
              <a:cs typeface="Verdana" panose="020B0604030504040204" pitchFamily="34" charset="0"/>
            </a:endParaRP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6BB8BE28-B892-AB56-117B-5AB8C616C739}"/>
              </a:ext>
            </a:extLst>
          </p:cNvPr>
          <p:cNvSpPr/>
          <p:nvPr/>
        </p:nvSpPr>
        <p:spPr>
          <a:xfrm>
            <a:off x="6631897" y="3673801"/>
            <a:ext cx="973094" cy="98236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350"/>
          </a:p>
        </p:txBody>
      </p:sp>
      <p:pic>
        <p:nvPicPr>
          <p:cNvPr id="11" name="Gráfico 10" descr="Dollar con relleno sólido">
            <a:extLst>
              <a:ext uri="{FF2B5EF4-FFF2-40B4-BE49-F238E27FC236}">
                <a16:creationId xmlns:a16="http://schemas.microsoft.com/office/drawing/2014/main" id="{0F26972A-5857-E2A4-50D4-E88CE9AE2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5544" y="2801057"/>
            <a:ext cx="685800" cy="685800"/>
          </a:xfrm>
          <a:prstGeom prst="rect">
            <a:avLst/>
          </a:prstGeom>
        </p:spPr>
      </p:pic>
      <p:pic>
        <p:nvPicPr>
          <p:cNvPr id="14" name="Gráfico 13" descr="Stopwatch 75% con relleno sólido">
            <a:extLst>
              <a:ext uri="{FF2B5EF4-FFF2-40B4-BE49-F238E27FC236}">
                <a16:creationId xmlns:a16="http://schemas.microsoft.com/office/drawing/2014/main" id="{A1F3BB27-99C3-988D-02AD-66B0F7B7A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75544" y="3808178"/>
            <a:ext cx="685800" cy="685800"/>
          </a:xfrm>
          <a:prstGeom prst="rect">
            <a:avLst/>
          </a:prstGeom>
        </p:spPr>
      </p:pic>
      <p:sp>
        <p:nvSpPr>
          <p:cNvPr id="3" name="CuadroTexto 40">
            <a:extLst>
              <a:ext uri="{FF2B5EF4-FFF2-40B4-BE49-F238E27FC236}">
                <a16:creationId xmlns:a16="http://schemas.microsoft.com/office/drawing/2014/main" id="{EABA5C43-D9F8-A57A-70CF-69EC5FEF1055}"/>
              </a:ext>
            </a:extLst>
          </p:cNvPr>
          <p:cNvSpPr txBox="1"/>
          <p:nvPr/>
        </p:nvSpPr>
        <p:spPr>
          <a:xfrm>
            <a:off x="1297757" y="420110"/>
            <a:ext cx="6983716" cy="674031"/>
          </a:xfrm>
          <a:prstGeom prst="rect">
            <a:avLst/>
          </a:prstGeom>
          <a:noFill/>
          <a:ln>
            <a:noFill/>
          </a:ln>
        </p:spPr>
        <p:txBody>
          <a:bodyPr wrap="square" lIns="68580" tIns="0" rIns="68580" bIns="0" rtlCol="0" anchor="ctr">
            <a:spAutoFit/>
          </a:bodyPr>
          <a:lstStyle>
            <a:defPPr>
              <a:defRPr lang="es-E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  <a:tabLst/>
              <a:defRPr kumimoji="0" sz="2400" b="1" i="0" u="none" strike="noStrike" kern="0" cap="none" spc="0" normalizeH="0" baseline="0">
                <a:ln>
                  <a:noFill/>
                </a:ln>
                <a:solidFill>
                  <a:srgbClr val="4E4D4D"/>
                </a:solidFill>
                <a:effectLst/>
                <a:uLnTx/>
                <a:uFillTx/>
                <a:latin typeface="Nunito Sans ExtraBold" panose="00000900000000000000" pitchFamily="2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pPr algn="l">
              <a:lnSpc>
                <a:spcPct val="90000"/>
              </a:lnSpc>
              <a:spcBef>
                <a:spcPct val="0"/>
              </a:spcBef>
              <a:buClrTx/>
              <a:buSzTx/>
              <a:tabLst>
                <a:tab pos="9459140" algn="l"/>
                <a:tab pos="9905327" algn="l"/>
                <a:tab pos="9994563" algn="l"/>
              </a:tabLst>
              <a:defRPr/>
            </a:pPr>
            <a:r>
              <a:rPr lang="es-ES" sz="2400" dirty="0">
                <a:solidFill>
                  <a:srgbClr val="4D4D4D"/>
                </a:solidFill>
              </a:rPr>
              <a:t>Plan de Acción y Seguimiento CONPES Soluciones Duraderas – DIDE/DPR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B8675B96-9D69-330A-70C7-2B90BDB09FF0}"/>
              </a:ext>
            </a:extLst>
          </p:cNvPr>
          <p:cNvGrpSpPr/>
          <p:nvPr/>
        </p:nvGrpSpPr>
        <p:grpSpPr>
          <a:xfrm>
            <a:off x="600353" y="475090"/>
            <a:ext cx="590204" cy="564242"/>
            <a:chOff x="432384" y="5583205"/>
            <a:chExt cx="523220" cy="523220"/>
          </a:xfrm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4FD049F7-6F35-656D-274F-330EE6817D98}"/>
                </a:ext>
              </a:extLst>
            </p:cNvPr>
            <p:cNvSpPr/>
            <p:nvPr/>
          </p:nvSpPr>
          <p:spPr>
            <a:xfrm>
              <a:off x="432384" y="5583205"/>
              <a:ext cx="523220" cy="5232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>
                <a:defRPr/>
              </a:pPr>
              <a:endParaRPr lang="es-CO" sz="1200">
                <a:solidFill>
                  <a:prstClr val="white"/>
                </a:solidFill>
                <a:latin typeface="Aptos" panose="02110004020202020204"/>
              </a:endParaRPr>
            </a:p>
          </p:txBody>
        </p:sp>
        <p:pic>
          <p:nvPicPr>
            <p:cNvPr id="6" name="Gráfico 5">
              <a:extLst>
                <a:ext uri="{FF2B5EF4-FFF2-40B4-BE49-F238E27FC236}">
                  <a16:creationId xmlns:a16="http://schemas.microsoft.com/office/drawing/2014/main" id="{8377A6CF-03C9-51B0-6808-7FE58EB9D7B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08868" y="5651462"/>
              <a:ext cx="376154" cy="3761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42415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DFEA02E-5E91-9724-1783-93348E4D7C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257" y="182268"/>
            <a:ext cx="7772400" cy="456579"/>
          </a:xfrm>
        </p:spPr>
        <p:txBody>
          <a:bodyPr>
            <a:noAutofit/>
          </a:bodyPr>
          <a:lstStyle/>
          <a:p>
            <a:r>
              <a:rPr lang="es-ES" sz="2400" b="1" dirty="0">
                <a:solidFill>
                  <a:srgbClr val="000000"/>
                </a:solidFill>
                <a:latin typeface="Verdana"/>
                <a:ea typeface="Verdana"/>
                <a:cs typeface="+mj-lt"/>
              </a:rPr>
              <a:t>HITOS</a:t>
            </a:r>
          </a:p>
        </p:txBody>
      </p:sp>
      <p:sp>
        <p:nvSpPr>
          <p:cNvPr id="7" name="Google Shape;141;p22">
            <a:extLst>
              <a:ext uri="{FF2B5EF4-FFF2-40B4-BE49-F238E27FC236}">
                <a16:creationId xmlns:a16="http://schemas.microsoft.com/office/drawing/2014/main" id="{C995EA2B-882E-5470-D250-5D44BEEB5004}"/>
              </a:ext>
            </a:extLst>
          </p:cNvPr>
          <p:cNvSpPr txBox="1">
            <a:spLocks/>
          </p:cNvSpPr>
          <p:nvPr/>
        </p:nvSpPr>
        <p:spPr>
          <a:xfrm>
            <a:off x="730295" y="1987392"/>
            <a:ext cx="3734651" cy="315310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43245" tIns="21615" rIns="43245" bIns="21615" rtlCol="0" anchor="ctr" anchorCtr="0">
            <a:noAutofit/>
          </a:bodyPr>
          <a:lstStyle>
            <a:defPPr>
              <a:defRPr lang="es-CO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CO" sz="1500" b="1" i="0" u="none" strike="noStrike" baseline="0" dirty="0">
                <a:solidFill>
                  <a:srgbClr val="000000"/>
                </a:solidFill>
                <a:latin typeface="Verdana"/>
                <a:ea typeface="Verdana"/>
              </a:rPr>
              <a:t>Nombre del indicador</a:t>
            </a:r>
            <a:r>
              <a:rPr lang="es-CO" sz="1500" b="1" dirty="0">
                <a:solidFill>
                  <a:srgbClr val="000000"/>
                </a:solidFill>
                <a:latin typeface="Verdana"/>
                <a:ea typeface="Verdana"/>
              </a:rPr>
              <a:t>:</a:t>
            </a:r>
            <a:endParaRPr lang="es-CO" sz="1500" b="1" i="0" u="none" strike="noStrike" baseline="0" dirty="0">
              <a:solidFill>
                <a:srgbClr val="000000"/>
              </a:solidFill>
              <a:latin typeface="Verdana"/>
              <a:ea typeface="Verdana"/>
            </a:endParaRPr>
          </a:p>
          <a:p>
            <a:pPr algn="l"/>
            <a:endParaRPr lang="es-CO" sz="1500" dirty="0">
              <a:solidFill>
                <a:srgbClr val="000000"/>
              </a:solidFill>
              <a:latin typeface="Verdana"/>
              <a:ea typeface="Verdana"/>
              <a:cs typeface="+mj-lt"/>
            </a:endParaRPr>
          </a:p>
          <a:p>
            <a:pPr algn="just"/>
            <a:r>
              <a:rPr lang="es-CO" sz="1500" dirty="0">
                <a:solidFill>
                  <a:srgbClr val="000000"/>
                </a:solidFill>
                <a:latin typeface="Verdana"/>
                <a:ea typeface="Verdana"/>
                <a:cs typeface="+mj-lt"/>
              </a:rPr>
              <a:t>Porcentaje de avance en el </a:t>
            </a:r>
            <a:r>
              <a:rPr lang="es-CO" sz="1500" dirty="0">
                <a:solidFill>
                  <a:srgbClr val="FF0000"/>
                </a:solidFill>
                <a:latin typeface="Verdana"/>
                <a:ea typeface="Verdana"/>
                <a:cs typeface="+mj-lt"/>
              </a:rPr>
              <a:t>diseño e implementación de  la estrategia</a:t>
            </a:r>
            <a:r>
              <a:rPr lang="es-CO" sz="1500" dirty="0">
                <a:solidFill>
                  <a:srgbClr val="000000"/>
                </a:solidFill>
                <a:latin typeface="Verdana"/>
                <a:ea typeface="Verdana"/>
                <a:cs typeface="+mj-lt"/>
              </a:rPr>
              <a:t> por oferta de asistencias técnicas a las entidades territoriales priorizadas en territorios de Soluciones Duraderas para la formulación, radicación y evaluación en proyectos de agua potable y/o saneamiento básico.</a:t>
            </a:r>
            <a:endParaRPr lang="es-CO" sz="1500" dirty="0">
              <a:solidFill>
                <a:srgbClr val="000000"/>
              </a:solidFill>
              <a:latin typeface="Verdana"/>
              <a:ea typeface="Verdana"/>
              <a:cs typeface="Helvetica"/>
            </a:endParaRPr>
          </a:p>
          <a:p>
            <a:pPr algn="just"/>
            <a:endParaRPr lang="da-DK" sz="1500" dirty="0">
              <a:solidFill>
                <a:srgbClr val="000000"/>
              </a:solidFill>
              <a:latin typeface="Verdana"/>
              <a:ea typeface="Verdana"/>
              <a:cs typeface="Work Sans Medium"/>
            </a:endParaRPr>
          </a:p>
          <a:p>
            <a:pPr algn="just"/>
            <a:endParaRPr lang="es-MX" sz="1500" dirty="0">
              <a:solidFill>
                <a:srgbClr val="000000"/>
              </a:solidFill>
              <a:latin typeface="Verdana"/>
              <a:ea typeface="Verdana"/>
              <a:cs typeface="Work Sans Medium"/>
            </a:endParaRPr>
          </a:p>
        </p:txBody>
      </p:sp>
      <p:sp>
        <p:nvSpPr>
          <p:cNvPr id="9" name="Google Shape;141;p22">
            <a:extLst>
              <a:ext uri="{FF2B5EF4-FFF2-40B4-BE49-F238E27FC236}">
                <a16:creationId xmlns:a16="http://schemas.microsoft.com/office/drawing/2014/main" id="{E7954863-F9AA-B670-81EF-09BD95C92367}"/>
              </a:ext>
            </a:extLst>
          </p:cNvPr>
          <p:cNvSpPr txBox="1">
            <a:spLocks/>
          </p:cNvSpPr>
          <p:nvPr/>
        </p:nvSpPr>
        <p:spPr>
          <a:xfrm>
            <a:off x="4975784" y="1018085"/>
            <a:ext cx="6630251" cy="171468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43245" tIns="21615" rIns="43245" bIns="21615" rtlCol="0" anchor="ctr" anchorCtr="0">
            <a:noAutofit/>
          </a:bodyPr>
          <a:lstStyle>
            <a:defPPr>
              <a:defRPr lang="es-CO"/>
            </a:defPPr>
            <a:lvl1pPr mar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CO" sz="1500" dirty="0">
                <a:solidFill>
                  <a:srgbClr val="000000"/>
                </a:solidFill>
                <a:latin typeface="Verdana"/>
                <a:ea typeface="Verdana"/>
                <a:cs typeface="+mj-lt"/>
              </a:rPr>
              <a:t>Hito 1. (25%) </a:t>
            </a:r>
            <a:r>
              <a:rPr lang="es-CO" sz="1500" dirty="0">
                <a:solidFill>
                  <a:srgbClr val="FF0000"/>
                </a:solidFill>
                <a:latin typeface="Verdana"/>
                <a:ea typeface="Verdana"/>
                <a:cs typeface="+mj-lt"/>
              </a:rPr>
              <a:t>Diseño de la estrategia </a:t>
            </a:r>
            <a:r>
              <a:rPr lang="es-CO" sz="1500" dirty="0">
                <a:solidFill>
                  <a:srgbClr val="000000"/>
                </a:solidFill>
                <a:latin typeface="Verdana"/>
                <a:ea typeface="Verdana"/>
                <a:cs typeface="+mj-lt"/>
              </a:rPr>
              <a:t>de acompañamiento técnico dirigida a los municipios priorizados, independientemente de que manifiesten o no su intención de recibir las asistencias técnicas. Dichas asistencias se enfocarán en la formulación, radicación y evaluación de planes y proyectos de agua y/o saneamiento básico.</a:t>
            </a:r>
            <a:endParaRPr lang="es-CO" sz="1500" dirty="0">
              <a:solidFill>
                <a:srgbClr val="000000"/>
              </a:solidFill>
              <a:latin typeface="Verdana"/>
              <a:ea typeface="Verdana"/>
              <a:cs typeface="Helvetica"/>
            </a:endParaRPr>
          </a:p>
          <a:p>
            <a:pPr algn="just"/>
            <a:endParaRPr lang="es-CO" sz="1500" dirty="0">
              <a:solidFill>
                <a:srgbClr val="000000"/>
              </a:solidFill>
              <a:latin typeface="Verdana"/>
              <a:ea typeface="Verdana"/>
              <a:cs typeface="+mj-lt"/>
            </a:endParaRPr>
          </a:p>
          <a:p>
            <a:pPr algn="just"/>
            <a:r>
              <a:rPr lang="es-CO" sz="1500" dirty="0">
                <a:solidFill>
                  <a:srgbClr val="000000"/>
                </a:solidFill>
                <a:latin typeface="Verdana"/>
                <a:ea typeface="Verdana"/>
                <a:cs typeface="+mj-lt"/>
              </a:rPr>
              <a:t>Hito 2.  (25%) </a:t>
            </a:r>
            <a:r>
              <a:rPr lang="es-CO" sz="1500" dirty="0">
                <a:solidFill>
                  <a:srgbClr val="FF0000"/>
                </a:solidFill>
                <a:latin typeface="Verdana"/>
                <a:ea typeface="Verdana"/>
                <a:cs typeface="+mj-lt"/>
              </a:rPr>
              <a:t>Remisión de un oficio</a:t>
            </a:r>
            <a:r>
              <a:rPr lang="es-CO" sz="1500" dirty="0">
                <a:solidFill>
                  <a:srgbClr val="000000"/>
                </a:solidFill>
                <a:latin typeface="Verdana"/>
                <a:ea typeface="Verdana"/>
                <a:cs typeface="+mj-lt"/>
              </a:rPr>
              <a:t> a los municipios priorizados en el CONPES Soluciones Duraderas</a:t>
            </a:r>
            <a:endParaRPr lang="es-CO" sz="1500" dirty="0">
              <a:solidFill>
                <a:srgbClr val="000000"/>
              </a:solidFill>
              <a:latin typeface="Verdana"/>
              <a:ea typeface="Verdana"/>
              <a:cs typeface="Calibri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D7BEEAE-D201-D586-207A-8275E1C04D4C}"/>
              </a:ext>
            </a:extLst>
          </p:cNvPr>
          <p:cNvSpPr/>
          <p:nvPr/>
        </p:nvSpPr>
        <p:spPr>
          <a:xfrm>
            <a:off x="541658" y="641559"/>
            <a:ext cx="11252123" cy="5847507"/>
          </a:xfrm>
          <a:prstGeom prst="rect">
            <a:avLst/>
          </a:prstGeom>
          <a:noFill/>
          <a:ln>
            <a:solidFill>
              <a:srgbClr val="32B9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CO" sz="1500">
              <a:solidFill>
                <a:srgbClr val="000000"/>
              </a:solidFill>
              <a:latin typeface="Verdana"/>
              <a:ea typeface="Verdana"/>
            </a:endParaRP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AF809F2C-435F-BFBB-997C-7F4EDDD1B25F}"/>
              </a:ext>
            </a:extLst>
          </p:cNvPr>
          <p:cNvCxnSpPr>
            <a:cxnSpLocks/>
          </p:cNvCxnSpPr>
          <p:nvPr/>
        </p:nvCxnSpPr>
        <p:spPr>
          <a:xfrm>
            <a:off x="4709172" y="855356"/>
            <a:ext cx="71885" cy="5432178"/>
          </a:xfrm>
          <a:prstGeom prst="line">
            <a:avLst/>
          </a:prstGeom>
          <a:ln w="28575">
            <a:solidFill>
              <a:srgbClr val="32B9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038D856-67AC-5BA4-4C8D-4014107D5974}"/>
              </a:ext>
            </a:extLst>
          </p:cNvPr>
          <p:cNvSpPr txBox="1"/>
          <p:nvPr/>
        </p:nvSpPr>
        <p:spPr>
          <a:xfrm>
            <a:off x="4927598" y="3109686"/>
            <a:ext cx="6720116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rtl="0"/>
            <a:r>
              <a:rPr lang="es-CO" sz="1500" dirty="0">
                <a:latin typeface="Verdana"/>
                <a:ea typeface="Verdana"/>
                <a:cs typeface="Segoe UI"/>
              </a:rPr>
              <a:t>​</a:t>
            </a:r>
            <a:r>
              <a:rPr lang="es-CO" sz="1500" baseline="0" dirty="0">
                <a:solidFill>
                  <a:srgbClr val="4D4D4D"/>
                </a:solidFill>
                <a:latin typeface="Verdana"/>
                <a:ea typeface="Verdana"/>
                <a:cs typeface="Segoe UI"/>
              </a:rPr>
              <a:t>Hito 3. (25%) Con base en los municipios que manifiesten interés en recibir la asistencia técnica</a:t>
            </a:r>
            <a:r>
              <a:rPr lang="es-CO" sz="1500" dirty="0">
                <a:solidFill>
                  <a:srgbClr val="4D4D4D"/>
                </a:solidFill>
                <a:latin typeface="Verdana"/>
                <a:ea typeface="Verdana"/>
                <a:cs typeface="Segoe UI"/>
              </a:rPr>
              <a:t>, </a:t>
            </a:r>
            <a:r>
              <a:rPr lang="es-CO" sz="1500" dirty="0">
                <a:solidFill>
                  <a:srgbClr val="FF0000"/>
                </a:solidFill>
                <a:latin typeface="Verdana"/>
                <a:ea typeface="Verdana"/>
                <a:cs typeface="Segoe UI"/>
              </a:rPr>
              <a:t>se brindará acompañamiento a los entes territoriales y a los Planes Departamentales para el Manejo Empresarial de Agua y Saneamiento </a:t>
            </a:r>
            <a:r>
              <a:rPr lang="es-CO" sz="1500" dirty="0">
                <a:solidFill>
                  <a:srgbClr val="4D4D4D"/>
                </a:solidFill>
                <a:latin typeface="Verdana"/>
                <a:ea typeface="Verdana"/>
                <a:cs typeface="Segoe UI"/>
              </a:rPr>
              <a:t>(PDA),</a:t>
            </a:r>
            <a:r>
              <a:rPr lang="es-CO" sz="1500" baseline="0" dirty="0">
                <a:solidFill>
                  <a:srgbClr val="4D4D4D"/>
                </a:solidFill>
                <a:latin typeface="Verdana"/>
                <a:ea typeface="Verdana"/>
                <a:cs typeface="Segoe UI"/>
              </a:rPr>
              <a:t> con el fin de fortalecer sus capacidades para el </a:t>
            </a:r>
            <a:r>
              <a:rPr lang="es-CO" sz="1500" baseline="0" dirty="0">
                <a:solidFill>
                  <a:srgbClr val="FF0000"/>
                </a:solidFill>
                <a:latin typeface="Verdana"/>
                <a:ea typeface="Verdana"/>
                <a:cs typeface="Segoe UI"/>
              </a:rPr>
              <a:t>diagnóstico de la infraestructura </a:t>
            </a:r>
            <a:r>
              <a:rPr lang="es-CO" sz="1500" baseline="0" dirty="0">
                <a:solidFill>
                  <a:srgbClr val="4D4D4D"/>
                </a:solidFill>
                <a:latin typeface="Verdana"/>
                <a:ea typeface="Verdana"/>
                <a:cs typeface="Segoe UI"/>
              </a:rPr>
              <a:t>existente en materia de agua y saneamiento básico en comunidades rurales</a:t>
            </a:r>
            <a:r>
              <a:rPr lang="es-CO" sz="1500" dirty="0">
                <a:solidFill>
                  <a:srgbClr val="4D4D4D"/>
                </a:solidFill>
                <a:latin typeface="Verdana"/>
                <a:ea typeface="Verdana"/>
                <a:cs typeface="Segoe UI"/>
              </a:rPr>
              <a:t>.</a:t>
            </a:r>
            <a:endParaRPr lang="es-CO" sz="1500" dirty="0">
              <a:latin typeface="Verdana"/>
              <a:ea typeface="Verdana"/>
              <a:cs typeface="Segoe UI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1E71D-DCDE-9007-AADC-CAA1F982A958}"/>
              </a:ext>
            </a:extLst>
          </p:cNvPr>
          <p:cNvSpPr txBox="1"/>
          <p:nvPr/>
        </p:nvSpPr>
        <p:spPr>
          <a:xfrm>
            <a:off x="4942114" y="4996542"/>
            <a:ext cx="6691085" cy="7848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CO" sz="1500" baseline="0" dirty="0">
                <a:solidFill>
                  <a:srgbClr val="4D4D4D"/>
                </a:solidFill>
                <a:latin typeface="Verdana"/>
                <a:ea typeface="Verdana"/>
              </a:rPr>
              <a:t>Hito 4. (25%) </a:t>
            </a:r>
            <a:r>
              <a:rPr lang="es-CO" sz="1500" baseline="0" dirty="0">
                <a:solidFill>
                  <a:srgbClr val="FF0000"/>
                </a:solidFill>
                <a:latin typeface="Verdana"/>
                <a:ea typeface="Verdana"/>
              </a:rPr>
              <a:t>Implementación de la estrategia de asistencia técnica </a:t>
            </a:r>
            <a:r>
              <a:rPr lang="es-CO" sz="1500" baseline="0" dirty="0">
                <a:solidFill>
                  <a:srgbClr val="4D4D4D"/>
                </a:solidFill>
                <a:latin typeface="Verdana"/>
                <a:ea typeface="Verdana"/>
              </a:rPr>
              <a:t>en la formulación, radicación y evaluación de planes y proyectos</a:t>
            </a:r>
            <a:r>
              <a:rPr lang="es-CO" sz="1500" dirty="0">
                <a:solidFill>
                  <a:srgbClr val="4D4D4D"/>
                </a:solidFill>
                <a:latin typeface="Verdana"/>
                <a:ea typeface="Verdana"/>
              </a:rPr>
              <a:t>. </a:t>
            </a:r>
            <a:r>
              <a:rPr lang="es-CO" sz="1500" dirty="0">
                <a:solidFill>
                  <a:srgbClr val="FF0000"/>
                </a:solidFill>
                <a:latin typeface="Verdana"/>
                <a:ea typeface="Verdana"/>
              </a:rPr>
              <a:t>(componente técnico e institucional)</a:t>
            </a:r>
          </a:p>
        </p:txBody>
      </p:sp>
    </p:spTree>
    <p:extLst>
      <p:ext uri="{BB962C8B-B14F-4D97-AF65-F5344CB8AC3E}">
        <p14:creationId xmlns:p14="http://schemas.microsoft.com/office/powerpoint/2010/main" val="11527924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8789" y="274321"/>
            <a:ext cx="6180025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 b="1"/>
            </a:pPr>
            <a:r>
              <a:rPr lang="es-MX" sz="2400" dirty="0"/>
              <a:t>C</a:t>
            </a:r>
            <a:r>
              <a:rPr sz="2400" dirty="0" err="1"/>
              <a:t>ronograma</a:t>
            </a:r>
            <a:r>
              <a:rPr sz="2400" dirty="0"/>
              <a:t> de </a:t>
            </a:r>
            <a:r>
              <a:rPr lang="es-MX" sz="2400" dirty="0"/>
              <a:t>Implementación y Seguimiento</a:t>
            </a:r>
            <a:endParaRPr sz="2400" dirty="0"/>
          </a:p>
        </p:txBody>
      </p:sp>
      <p:sp>
        <p:nvSpPr>
          <p:cNvPr id="3" name="Rounded Rectangle 2"/>
          <p:cNvSpPr/>
          <p:nvPr/>
        </p:nvSpPr>
        <p:spPr>
          <a:xfrm>
            <a:off x="520495" y="1109337"/>
            <a:ext cx="2690365" cy="960120"/>
          </a:xfrm>
          <a:prstGeom prst="roundRect">
            <a:avLst/>
          </a:prstGeom>
          <a:solidFill>
            <a:srgbClr val="0078D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600"/>
            </a:pPr>
            <a:r>
              <a:rPr sz="1600" dirty="0"/>
              <a:t>Fase I</a:t>
            </a:r>
            <a:r>
              <a:rPr lang="es-MX" sz="1600" dirty="0"/>
              <a:t>  - 25%</a:t>
            </a:r>
            <a:endParaRPr sz="1600" dirty="0"/>
          </a:p>
          <a:p>
            <a:r>
              <a:rPr lang="es-MX" dirty="0"/>
              <a:t>Diseño de la Estrategia</a:t>
            </a:r>
            <a:endParaRPr dirty="0"/>
          </a:p>
          <a:p>
            <a:pPr>
              <a:defRPr sz="1100"/>
            </a:pPr>
            <a:r>
              <a:rPr sz="1100" dirty="0"/>
              <a:t>Ju</a:t>
            </a:r>
            <a:r>
              <a:rPr lang="es-MX" sz="1100" dirty="0"/>
              <a:t>lio</a:t>
            </a:r>
            <a:r>
              <a:rPr sz="1100" dirty="0"/>
              <a:t> 2026</a:t>
            </a:r>
            <a:br>
              <a:rPr sz="1100" dirty="0"/>
            </a:br>
            <a:r>
              <a:rPr sz="1100" dirty="0"/>
              <a:t>Di</a:t>
            </a:r>
            <a:r>
              <a:rPr lang="es-MX" sz="1100" dirty="0" err="1"/>
              <a:t>ciembre</a:t>
            </a:r>
            <a:r>
              <a:rPr sz="1100" dirty="0"/>
              <a:t> 202</a:t>
            </a:r>
            <a:r>
              <a:rPr lang="es-MX" sz="1100" dirty="0"/>
              <a:t>6</a:t>
            </a:r>
            <a:endParaRPr sz="1100" dirty="0"/>
          </a:p>
        </p:txBody>
      </p:sp>
      <p:sp>
        <p:nvSpPr>
          <p:cNvPr id="4" name="Rounded Rectangle 3"/>
          <p:cNvSpPr/>
          <p:nvPr/>
        </p:nvSpPr>
        <p:spPr>
          <a:xfrm>
            <a:off x="3202753" y="2069457"/>
            <a:ext cx="2938379" cy="849867"/>
          </a:xfrm>
          <a:prstGeom prst="roundRect">
            <a:avLst/>
          </a:prstGeom>
          <a:solidFill>
            <a:srgbClr val="107C1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600"/>
            </a:pPr>
            <a:r>
              <a:rPr sz="1600" dirty="0"/>
              <a:t>Fase II</a:t>
            </a:r>
            <a:r>
              <a:rPr lang="es-MX" sz="1600" dirty="0"/>
              <a:t> – 25%</a:t>
            </a:r>
            <a:endParaRPr sz="1600" dirty="0"/>
          </a:p>
          <a:p>
            <a:r>
              <a:rPr lang="es-MX" dirty="0"/>
              <a:t>Socialización de la Estrategia</a:t>
            </a:r>
            <a:endParaRPr dirty="0"/>
          </a:p>
          <a:p>
            <a:pPr>
              <a:defRPr sz="1100"/>
            </a:pPr>
            <a:r>
              <a:rPr lang="es-MX" sz="1100" dirty="0"/>
              <a:t>Enero</a:t>
            </a:r>
            <a:r>
              <a:rPr sz="1100" dirty="0"/>
              <a:t> 202</a:t>
            </a:r>
            <a:r>
              <a:rPr lang="es-MX" sz="1100" dirty="0"/>
              <a:t>7</a:t>
            </a:r>
            <a:br>
              <a:rPr sz="1100" dirty="0"/>
            </a:br>
            <a:r>
              <a:rPr lang="es-MX" sz="1100" dirty="0"/>
              <a:t>Diciembre</a:t>
            </a:r>
            <a:r>
              <a:rPr sz="1100" dirty="0"/>
              <a:t> </a:t>
            </a:r>
            <a:r>
              <a:rPr lang="es-MX" sz="1100" dirty="0"/>
              <a:t>2027</a:t>
            </a:r>
            <a:endParaRPr sz="1100" dirty="0"/>
          </a:p>
        </p:txBody>
      </p:sp>
      <p:sp>
        <p:nvSpPr>
          <p:cNvPr id="5" name="Rounded Rectangle 4"/>
          <p:cNvSpPr/>
          <p:nvPr/>
        </p:nvSpPr>
        <p:spPr>
          <a:xfrm>
            <a:off x="6235002" y="2901449"/>
            <a:ext cx="2662813" cy="849866"/>
          </a:xfrm>
          <a:prstGeom prst="roundRect">
            <a:avLst/>
          </a:prstGeom>
          <a:solidFill>
            <a:srgbClr val="FF8C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600"/>
            </a:pPr>
            <a:r>
              <a:rPr sz="1600" dirty="0"/>
              <a:t>Fase III</a:t>
            </a:r>
            <a:r>
              <a:rPr lang="es-MX" sz="1600" dirty="0"/>
              <a:t> – 25%</a:t>
            </a:r>
            <a:endParaRPr sz="1600" dirty="0"/>
          </a:p>
          <a:p>
            <a:r>
              <a:rPr lang="es-MX" dirty="0"/>
              <a:t>AT – Diagnóstico IE+ R</a:t>
            </a:r>
            <a:endParaRPr dirty="0"/>
          </a:p>
          <a:p>
            <a:pPr>
              <a:defRPr sz="1100"/>
            </a:pPr>
            <a:r>
              <a:rPr lang="es-MX" sz="1100" dirty="0"/>
              <a:t>Enero 2028</a:t>
            </a:r>
            <a:br>
              <a:rPr sz="1100" dirty="0"/>
            </a:br>
            <a:r>
              <a:rPr sz="1100" dirty="0"/>
              <a:t>Dic</a:t>
            </a:r>
            <a:r>
              <a:rPr lang="es-MX" sz="1100" dirty="0" err="1"/>
              <a:t>iembre</a:t>
            </a:r>
            <a:r>
              <a:rPr sz="1100" dirty="0"/>
              <a:t> 20</a:t>
            </a:r>
            <a:r>
              <a:rPr lang="es-MX" sz="1100" dirty="0"/>
              <a:t>28</a:t>
            </a:r>
            <a:endParaRPr sz="1100" dirty="0"/>
          </a:p>
        </p:txBody>
      </p:sp>
      <p:sp>
        <p:nvSpPr>
          <p:cNvPr id="6" name="Rounded Rectangle 5"/>
          <p:cNvSpPr/>
          <p:nvPr/>
        </p:nvSpPr>
        <p:spPr>
          <a:xfrm>
            <a:off x="8937431" y="3751314"/>
            <a:ext cx="2974889" cy="1147255"/>
          </a:xfrm>
          <a:prstGeom prst="roundRect">
            <a:avLst/>
          </a:prstGeom>
          <a:solidFill>
            <a:srgbClr val="A05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 sz="1600"/>
            </a:pPr>
            <a:r>
              <a:rPr sz="1600" dirty="0"/>
              <a:t>Fase IV</a:t>
            </a:r>
            <a:r>
              <a:rPr lang="es-MX" sz="1600" dirty="0"/>
              <a:t>  - 25%</a:t>
            </a:r>
            <a:endParaRPr sz="1600" dirty="0"/>
          </a:p>
          <a:p>
            <a:r>
              <a:rPr lang="es-MX" dirty="0"/>
              <a:t>Implementación de la Estrategia</a:t>
            </a:r>
            <a:endParaRPr dirty="0"/>
          </a:p>
          <a:p>
            <a:pPr>
              <a:defRPr sz="1100"/>
            </a:pPr>
            <a:r>
              <a:rPr lang="es-MX" sz="1100" dirty="0"/>
              <a:t>Enero </a:t>
            </a:r>
            <a:r>
              <a:rPr sz="1100" dirty="0"/>
              <a:t>20</a:t>
            </a:r>
            <a:r>
              <a:rPr lang="es-MX" sz="1100" dirty="0"/>
              <a:t>29</a:t>
            </a:r>
            <a:br>
              <a:rPr sz="1100" dirty="0"/>
            </a:br>
            <a:r>
              <a:rPr lang="es-MX" sz="1100" dirty="0"/>
              <a:t>Diciembre</a:t>
            </a:r>
            <a:r>
              <a:rPr sz="1100" dirty="0"/>
              <a:t> 20</a:t>
            </a:r>
            <a:r>
              <a:rPr lang="es-MX" sz="1100" dirty="0"/>
              <a:t>29</a:t>
            </a:r>
            <a:endParaRPr sz="1100" dirty="0"/>
          </a:p>
        </p:txBody>
      </p:sp>
      <p:sp>
        <p:nvSpPr>
          <p:cNvPr id="8" name="Oval 7"/>
          <p:cNvSpPr/>
          <p:nvPr/>
        </p:nvSpPr>
        <p:spPr>
          <a:xfrm>
            <a:off x="488180" y="5630797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42460" y="5569803"/>
            <a:ext cx="2743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sz="800"/>
              <a:t>1</a:t>
            </a:r>
          </a:p>
        </p:txBody>
      </p:sp>
      <p:sp>
        <p:nvSpPr>
          <p:cNvPr id="10" name="Oval 9"/>
          <p:cNvSpPr/>
          <p:nvPr/>
        </p:nvSpPr>
        <p:spPr>
          <a:xfrm>
            <a:off x="2691863" y="5645869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2646143" y="5584875"/>
            <a:ext cx="2743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sz="800"/>
              <a:t>2</a:t>
            </a:r>
          </a:p>
        </p:txBody>
      </p:sp>
      <p:sp>
        <p:nvSpPr>
          <p:cNvPr id="12" name="Oval 11"/>
          <p:cNvSpPr/>
          <p:nvPr/>
        </p:nvSpPr>
        <p:spPr>
          <a:xfrm>
            <a:off x="8475270" y="5681040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8397534" y="5685881"/>
            <a:ext cx="2743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sz="800" dirty="0"/>
              <a:t>3</a:t>
            </a:r>
          </a:p>
        </p:txBody>
      </p:sp>
      <p:sp>
        <p:nvSpPr>
          <p:cNvPr id="14" name="Oval 13"/>
          <p:cNvSpPr/>
          <p:nvPr/>
        </p:nvSpPr>
        <p:spPr>
          <a:xfrm>
            <a:off x="11547508" y="5707411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1349354" y="5858690"/>
            <a:ext cx="54261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4</a:t>
            </a:r>
            <a:endParaRPr sz="1050" dirty="0"/>
          </a:p>
        </p:txBody>
      </p:sp>
      <p:sp>
        <p:nvSpPr>
          <p:cNvPr id="20" name="TextBox 14">
            <a:extLst>
              <a:ext uri="{FF2B5EF4-FFF2-40B4-BE49-F238E27FC236}">
                <a16:creationId xmlns:a16="http://schemas.microsoft.com/office/drawing/2014/main" id="{36565554-00E2-4FEE-CDC2-6F95A13D9312}"/>
              </a:ext>
            </a:extLst>
          </p:cNvPr>
          <p:cNvSpPr txBox="1"/>
          <p:nvPr/>
        </p:nvSpPr>
        <p:spPr>
          <a:xfrm>
            <a:off x="8277116" y="5891389"/>
            <a:ext cx="54261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3</a:t>
            </a:r>
            <a:endParaRPr sz="1050" dirty="0"/>
          </a:p>
        </p:txBody>
      </p:sp>
      <p:sp>
        <p:nvSpPr>
          <p:cNvPr id="22" name="TextBox 14">
            <a:extLst>
              <a:ext uri="{FF2B5EF4-FFF2-40B4-BE49-F238E27FC236}">
                <a16:creationId xmlns:a16="http://schemas.microsoft.com/office/drawing/2014/main" id="{62A0BB57-345A-F430-65F6-E2F5B2A79E24}"/>
              </a:ext>
            </a:extLst>
          </p:cNvPr>
          <p:cNvSpPr txBox="1"/>
          <p:nvPr/>
        </p:nvSpPr>
        <p:spPr>
          <a:xfrm>
            <a:off x="2493709" y="5833095"/>
            <a:ext cx="54261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1</a:t>
            </a:r>
            <a:endParaRPr sz="1050" dirty="0"/>
          </a:p>
        </p:txBody>
      </p:sp>
      <p:sp>
        <p:nvSpPr>
          <p:cNvPr id="24" name="TextBox 14">
            <a:extLst>
              <a:ext uri="{FF2B5EF4-FFF2-40B4-BE49-F238E27FC236}">
                <a16:creationId xmlns:a16="http://schemas.microsoft.com/office/drawing/2014/main" id="{5A14D1AF-A0FE-9FB3-D99D-4BD381C82859}"/>
              </a:ext>
            </a:extLst>
          </p:cNvPr>
          <p:cNvSpPr txBox="1"/>
          <p:nvPr/>
        </p:nvSpPr>
        <p:spPr>
          <a:xfrm>
            <a:off x="273698" y="5729036"/>
            <a:ext cx="645726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0</a:t>
            </a:r>
            <a:endParaRPr sz="1050" dirty="0"/>
          </a:p>
        </p:txBody>
      </p:sp>
      <p:sp>
        <p:nvSpPr>
          <p:cNvPr id="26" name="Oval 9">
            <a:extLst>
              <a:ext uri="{FF2B5EF4-FFF2-40B4-BE49-F238E27FC236}">
                <a16:creationId xmlns:a16="http://schemas.microsoft.com/office/drawing/2014/main" id="{C5BE346D-96BC-F6DC-A622-282A95D6E257}"/>
              </a:ext>
            </a:extLst>
          </p:cNvPr>
          <p:cNvSpPr/>
          <p:nvPr/>
        </p:nvSpPr>
        <p:spPr>
          <a:xfrm>
            <a:off x="5788434" y="5667645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10">
            <a:extLst>
              <a:ext uri="{FF2B5EF4-FFF2-40B4-BE49-F238E27FC236}">
                <a16:creationId xmlns:a16="http://schemas.microsoft.com/office/drawing/2014/main" id="{AFFF8E8B-5ACA-1696-F8C2-E7E433CD9EB9}"/>
              </a:ext>
            </a:extLst>
          </p:cNvPr>
          <p:cNvSpPr txBox="1"/>
          <p:nvPr/>
        </p:nvSpPr>
        <p:spPr>
          <a:xfrm>
            <a:off x="5742714" y="5606651"/>
            <a:ext cx="2743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sz="800"/>
              <a:t>2</a:t>
            </a:r>
          </a:p>
        </p:txBody>
      </p:sp>
      <p:sp>
        <p:nvSpPr>
          <p:cNvPr id="30" name="TextBox 14">
            <a:extLst>
              <a:ext uri="{FF2B5EF4-FFF2-40B4-BE49-F238E27FC236}">
                <a16:creationId xmlns:a16="http://schemas.microsoft.com/office/drawing/2014/main" id="{16EF5035-3D13-B2A6-DE8F-27C3DAD2DB1B}"/>
              </a:ext>
            </a:extLst>
          </p:cNvPr>
          <p:cNvSpPr txBox="1"/>
          <p:nvPr/>
        </p:nvSpPr>
        <p:spPr>
          <a:xfrm>
            <a:off x="5590280" y="5854871"/>
            <a:ext cx="54261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2</a:t>
            </a:r>
            <a:endParaRPr sz="1050" dirty="0"/>
          </a:p>
        </p:txBody>
      </p: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9F483E91-FF91-EBFE-C301-8826299CE57E}"/>
              </a:ext>
            </a:extLst>
          </p:cNvPr>
          <p:cNvCxnSpPr>
            <a:cxnSpLocks/>
          </p:cNvCxnSpPr>
          <p:nvPr/>
        </p:nvCxnSpPr>
        <p:spPr>
          <a:xfrm>
            <a:off x="579620" y="5714911"/>
            <a:ext cx="11092766" cy="7718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Elipse 36">
            <a:extLst>
              <a:ext uri="{FF2B5EF4-FFF2-40B4-BE49-F238E27FC236}">
                <a16:creationId xmlns:a16="http://schemas.microsoft.com/office/drawing/2014/main" id="{15E50211-95AF-3E5D-5206-FEF8AE669A8E}"/>
              </a:ext>
            </a:extLst>
          </p:cNvPr>
          <p:cNvSpPr/>
          <p:nvPr/>
        </p:nvSpPr>
        <p:spPr>
          <a:xfrm>
            <a:off x="7431061" y="1053098"/>
            <a:ext cx="4029083" cy="96012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 dirty="0"/>
              <a:t>Implementación</a:t>
            </a:r>
          </a:p>
          <a:p>
            <a:pPr algn="ctr"/>
            <a:r>
              <a:rPr lang="es-MX" sz="2400" b="1" dirty="0"/>
              <a:t>4 AÑOS</a:t>
            </a:r>
            <a:endParaRPr lang="es-CO" sz="2400" b="1" dirty="0"/>
          </a:p>
        </p:txBody>
      </p:sp>
      <p:sp>
        <p:nvSpPr>
          <p:cNvPr id="38" name="Rectángulo 37">
            <a:extLst>
              <a:ext uri="{FF2B5EF4-FFF2-40B4-BE49-F238E27FC236}">
                <a16:creationId xmlns:a16="http://schemas.microsoft.com/office/drawing/2014/main" id="{641C8E9D-F6AB-FFB3-4058-3B67209A391B}"/>
              </a:ext>
            </a:extLst>
          </p:cNvPr>
          <p:cNvSpPr/>
          <p:nvPr/>
        </p:nvSpPr>
        <p:spPr>
          <a:xfrm>
            <a:off x="3585002" y="6164583"/>
            <a:ext cx="4589744" cy="41947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Reporte Semestral a SISCONPES</a:t>
            </a:r>
            <a:endParaRPr lang="es-CO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3742AF8-3C6E-D07B-F140-CCDD05465E2D}"/>
              </a:ext>
            </a:extLst>
          </p:cNvPr>
          <p:cNvSpPr txBox="1"/>
          <p:nvPr/>
        </p:nvSpPr>
        <p:spPr>
          <a:xfrm>
            <a:off x="2286002" y="282517"/>
            <a:ext cx="7282543" cy="769441"/>
          </a:xfrm>
          <a:prstGeom prst="rect">
            <a:avLst/>
          </a:prstGeom>
          <a:noFill/>
          <a:ln>
            <a:solidFill>
              <a:srgbClr val="4472C4"/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400" dirty="0">
                <a:ea typeface="Calibri"/>
                <a:cs typeface="Calibri"/>
              </a:rPr>
              <a:t>Dirección de Infraestructura y Desarrollo Empresarial</a:t>
            </a:r>
            <a:br>
              <a:rPr lang="es-ES" dirty="0">
                <a:ea typeface="Calibri"/>
                <a:cs typeface="Calibri"/>
              </a:rPr>
            </a:br>
            <a:r>
              <a:rPr lang="es-ES" sz="2000" dirty="0">
                <a:ea typeface="Calibri"/>
                <a:cs typeface="Calibri"/>
              </a:rPr>
              <a:t> </a:t>
            </a:r>
            <a:r>
              <a:rPr lang="es-ES" sz="2000" b="1" dirty="0">
                <a:ea typeface="Calibri"/>
                <a:cs typeface="Calibri"/>
              </a:rPr>
              <a:t>Articula y reporta información en SISCONPES</a:t>
            </a:r>
            <a:endParaRPr lang="es-ES" b="1" dirty="0">
              <a:ea typeface="Calibri"/>
              <a:cs typeface="Calibri"/>
            </a:endParaRPr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C234E657-4A5B-E23A-24AF-547E408FBD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6325736"/>
              </p:ext>
            </p:extLst>
          </p:nvPr>
        </p:nvGraphicFramePr>
        <p:xfrm>
          <a:off x="2416629" y="1466992"/>
          <a:ext cx="7617278" cy="4899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17" name="Flecha: a la derecha 1416">
            <a:extLst>
              <a:ext uri="{FF2B5EF4-FFF2-40B4-BE49-F238E27FC236}">
                <a16:creationId xmlns:a16="http://schemas.microsoft.com/office/drawing/2014/main" id="{F1200D4D-B4F6-AC0D-12CC-5AD0ADC645C9}"/>
              </a:ext>
            </a:extLst>
          </p:cNvPr>
          <p:cNvSpPr/>
          <p:nvPr/>
        </p:nvSpPr>
        <p:spPr>
          <a:xfrm rot="5400000">
            <a:off x="5881727" y="1073106"/>
            <a:ext cx="439433" cy="34833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9696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latin typeface="Verdana"/>
                <a:ea typeface="Verdana"/>
              </a:rPr>
              <a:t>Diseño de la estrategia</a:t>
            </a:r>
            <a:endParaRPr lang="es-CO" dirty="0">
              <a:latin typeface="Verdana"/>
              <a:ea typeface="Verdana"/>
              <a:cs typeface="Calibri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  <a:defRPr sz="2200"/>
            </a:pPr>
            <a:r>
              <a:rPr lang="es-CO" sz="2200">
                <a:latin typeface="Verdana"/>
                <a:ea typeface="Verdana"/>
              </a:rPr>
              <a:t>Diseña la estrategia:</a:t>
            </a:r>
            <a:endParaRPr lang="es-CO" sz="2200">
              <a:latin typeface="Verdana"/>
              <a:ea typeface="Verdana"/>
              <a:cs typeface="Calibri"/>
            </a:endParaRPr>
          </a:p>
          <a:p>
            <a:pPr marL="0" indent="0" algn="just">
              <a:buNone/>
              <a:defRPr sz="2200"/>
            </a:pPr>
            <a:endParaRPr lang="es-CO" sz="2200">
              <a:latin typeface="Verdana"/>
              <a:ea typeface="Verdana"/>
            </a:endParaRPr>
          </a:p>
          <a:p>
            <a:pPr algn="just">
              <a:buFont typeface="Calibri"/>
              <a:buChar char="-"/>
              <a:defRPr sz="2200"/>
            </a:pPr>
            <a:endParaRPr lang="es-CO" dirty="0">
              <a:latin typeface="Verdana"/>
              <a:ea typeface="Verdana"/>
            </a:endParaRPr>
          </a:p>
          <a:p>
            <a:pPr>
              <a:buFont typeface="Calibri"/>
              <a:buChar char="-"/>
              <a:defRPr sz="2200"/>
            </a:pPr>
            <a:endParaRPr lang="es-CO">
              <a:ea typeface="Calibri"/>
              <a:cs typeface="Calibri"/>
            </a:endParaRPr>
          </a:p>
          <a:p>
            <a:pPr>
              <a:buFont typeface="Calibri"/>
              <a:buChar char="-"/>
              <a:defRPr sz="2200"/>
            </a:pPr>
            <a:endParaRPr lang="es-CO">
              <a:ea typeface="Calibri"/>
              <a:cs typeface="Calibri"/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9399F1DC-D8AE-C5C4-AB2E-4095FDE442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0700459"/>
              </p:ext>
            </p:extLst>
          </p:nvPr>
        </p:nvGraphicFramePr>
        <p:xfrm>
          <a:off x="459807" y="1302133"/>
          <a:ext cx="11114046" cy="54417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val 7">
            <a:extLst>
              <a:ext uri="{FF2B5EF4-FFF2-40B4-BE49-F238E27FC236}">
                <a16:creationId xmlns:a16="http://schemas.microsoft.com/office/drawing/2014/main" id="{98DF6551-4C04-EC4A-6796-3FC0124D7D7F}"/>
              </a:ext>
            </a:extLst>
          </p:cNvPr>
          <p:cNvSpPr/>
          <p:nvPr/>
        </p:nvSpPr>
        <p:spPr>
          <a:xfrm>
            <a:off x="488180" y="5980756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C6D0EEEC-B838-F26B-E0F2-464E7BFAC0CA}"/>
              </a:ext>
            </a:extLst>
          </p:cNvPr>
          <p:cNvSpPr txBox="1"/>
          <p:nvPr/>
        </p:nvSpPr>
        <p:spPr>
          <a:xfrm>
            <a:off x="442460" y="5919762"/>
            <a:ext cx="2743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sz="800"/>
              <a:t>1</a:t>
            </a:r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1EA02A4C-FAE4-E02C-CF48-9670CB5A2E30}"/>
              </a:ext>
            </a:extLst>
          </p:cNvPr>
          <p:cNvSpPr/>
          <p:nvPr/>
        </p:nvSpPr>
        <p:spPr>
          <a:xfrm>
            <a:off x="2341904" y="5995828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7230CA74-1EB6-E343-8C51-CAD83797335F}"/>
              </a:ext>
            </a:extLst>
          </p:cNvPr>
          <p:cNvSpPr txBox="1"/>
          <p:nvPr/>
        </p:nvSpPr>
        <p:spPr>
          <a:xfrm>
            <a:off x="2296184" y="5934834"/>
            <a:ext cx="2743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sz="800"/>
              <a:t>2</a:t>
            </a:r>
          </a:p>
        </p:txBody>
      </p:sp>
      <p:sp>
        <p:nvSpPr>
          <p:cNvPr id="9" name="Oval 11">
            <a:extLst>
              <a:ext uri="{FF2B5EF4-FFF2-40B4-BE49-F238E27FC236}">
                <a16:creationId xmlns:a16="http://schemas.microsoft.com/office/drawing/2014/main" id="{85A31CCF-886B-F556-D203-067A5C6DCC62}"/>
              </a:ext>
            </a:extLst>
          </p:cNvPr>
          <p:cNvSpPr/>
          <p:nvPr/>
        </p:nvSpPr>
        <p:spPr>
          <a:xfrm>
            <a:off x="8475270" y="6030999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FE037DBE-D1C9-C4E3-11E2-120AC33864FA}"/>
              </a:ext>
            </a:extLst>
          </p:cNvPr>
          <p:cNvSpPr txBox="1"/>
          <p:nvPr/>
        </p:nvSpPr>
        <p:spPr>
          <a:xfrm>
            <a:off x="8397534" y="6035840"/>
            <a:ext cx="2743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sz="800" dirty="0"/>
              <a:t>3</a:t>
            </a:r>
          </a:p>
        </p:txBody>
      </p:sp>
      <p:sp>
        <p:nvSpPr>
          <p:cNvPr id="11" name="Oval 13">
            <a:extLst>
              <a:ext uri="{FF2B5EF4-FFF2-40B4-BE49-F238E27FC236}">
                <a16:creationId xmlns:a16="http://schemas.microsoft.com/office/drawing/2014/main" id="{2D9EECEF-7B6C-0BBD-4297-EA8CD0C30119}"/>
              </a:ext>
            </a:extLst>
          </p:cNvPr>
          <p:cNvSpPr/>
          <p:nvPr/>
        </p:nvSpPr>
        <p:spPr>
          <a:xfrm>
            <a:off x="11547508" y="6057370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5DEE0E89-2A36-3B79-37B1-65C3EBAE22F9}"/>
              </a:ext>
            </a:extLst>
          </p:cNvPr>
          <p:cNvSpPr txBox="1"/>
          <p:nvPr/>
        </p:nvSpPr>
        <p:spPr>
          <a:xfrm>
            <a:off x="11349354" y="6208649"/>
            <a:ext cx="54261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4</a:t>
            </a:r>
            <a:endParaRPr sz="1050" dirty="0"/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5C010CFC-4AE9-8A54-2B30-AC86BD9713ED}"/>
              </a:ext>
            </a:extLst>
          </p:cNvPr>
          <p:cNvSpPr txBox="1"/>
          <p:nvPr/>
        </p:nvSpPr>
        <p:spPr>
          <a:xfrm>
            <a:off x="8277116" y="6241348"/>
            <a:ext cx="54261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3</a:t>
            </a:r>
            <a:endParaRPr sz="1050" dirty="0"/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D29DBB4E-D88E-D57D-FE4C-5185C4E94882}"/>
              </a:ext>
            </a:extLst>
          </p:cNvPr>
          <p:cNvSpPr txBox="1"/>
          <p:nvPr/>
        </p:nvSpPr>
        <p:spPr>
          <a:xfrm>
            <a:off x="2155039" y="6183054"/>
            <a:ext cx="54261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1</a:t>
            </a:r>
            <a:endParaRPr sz="105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174E7FC-982D-B912-D905-DDDD215DD5AA}"/>
              </a:ext>
            </a:extLst>
          </p:cNvPr>
          <p:cNvSpPr txBox="1"/>
          <p:nvPr/>
        </p:nvSpPr>
        <p:spPr>
          <a:xfrm>
            <a:off x="273698" y="6078995"/>
            <a:ext cx="645726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0</a:t>
            </a:r>
            <a:endParaRPr sz="1050" dirty="0"/>
          </a:p>
        </p:txBody>
      </p:sp>
      <p:sp>
        <p:nvSpPr>
          <p:cNvPr id="16" name="Oval 9">
            <a:extLst>
              <a:ext uri="{FF2B5EF4-FFF2-40B4-BE49-F238E27FC236}">
                <a16:creationId xmlns:a16="http://schemas.microsoft.com/office/drawing/2014/main" id="{C0963FFD-BCC7-425D-DDD7-83DB627B9302}"/>
              </a:ext>
            </a:extLst>
          </p:cNvPr>
          <p:cNvSpPr/>
          <p:nvPr/>
        </p:nvSpPr>
        <p:spPr>
          <a:xfrm>
            <a:off x="4840169" y="6017604"/>
            <a:ext cx="146304" cy="146304"/>
          </a:xfrm>
          <a:prstGeom prst="ellipse">
            <a:avLst/>
          </a:prstGeom>
          <a:solid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id="{B4C0F5E1-FCDD-3D66-41CE-9FDCD50731D1}"/>
              </a:ext>
            </a:extLst>
          </p:cNvPr>
          <p:cNvSpPr txBox="1"/>
          <p:nvPr/>
        </p:nvSpPr>
        <p:spPr>
          <a:xfrm>
            <a:off x="4794449" y="5956610"/>
            <a:ext cx="27432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sz="800"/>
              <a:t>2</a:t>
            </a:r>
          </a:p>
        </p:txBody>
      </p:sp>
      <p:sp>
        <p:nvSpPr>
          <p:cNvPr id="18" name="TextBox 14">
            <a:extLst>
              <a:ext uri="{FF2B5EF4-FFF2-40B4-BE49-F238E27FC236}">
                <a16:creationId xmlns:a16="http://schemas.microsoft.com/office/drawing/2014/main" id="{D5A92BE2-34EE-9211-EEFD-E2D46CBD6B4B}"/>
              </a:ext>
            </a:extLst>
          </p:cNvPr>
          <p:cNvSpPr txBox="1"/>
          <p:nvPr/>
        </p:nvSpPr>
        <p:spPr>
          <a:xfrm>
            <a:off x="4642015" y="6204830"/>
            <a:ext cx="54261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800"/>
            </a:pPr>
            <a:r>
              <a:rPr lang="es-MX" sz="1050" dirty="0"/>
              <a:t> Año 2</a:t>
            </a:r>
            <a:endParaRPr sz="1050" dirty="0"/>
          </a:p>
        </p:txBody>
      </p: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145EE520-229F-3085-F1D6-1DF205EF4F12}"/>
              </a:ext>
            </a:extLst>
          </p:cNvPr>
          <p:cNvCxnSpPr>
            <a:cxnSpLocks/>
          </p:cNvCxnSpPr>
          <p:nvPr/>
        </p:nvCxnSpPr>
        <p:spPr>
          <a:xfrm>
            <a:off x="579620" y="6064870"/>
            <a:ext cx="11092766" cy="7718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A25D4E13AA75644A3B17E27AF241808" ma:contentTypeVersion="12" ma:contentTypeDescription="Crear nuevo documento." ma:contentTypeScope="" ma:versionID="761fb89e351b98b54be3c87c9c136046">
  <xsd:schema xmlns:xsd="http://www.w3.org/2001/XMLSchema" xmlns:xs="http://www.w3.org/2001/XMLSchema" xmlns:p="http://schemas.microsoft.com/office/2006/metadata/properties" xmlns:ns2="e160ed59-9bdb-47c4-a83e-e7ddd2d3ecfc" xmlns:ns3="52ef8960-e02b-4856-a657-55e72c926cd1" targetNamespace="http://schemas.microsoft.com/office/2006/metadata/properties" ma:root="true" ma:fieldsID="4de64f9957304595523457006d015c6f" ns2:_="" ns3:_="">
    <xsd:import namespace="e160ed59-9bdb-47c4-a83e-e7ddd2d3ecfc"/>
    <xsd:import namespace="52ef8960-e02b-4856-a657-55e72c926c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BillingMetadata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60ed59-9bdb-47c4-a83e-e7ddd2d3ec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11" nillable="true" ma:displayName="MediaServiceBillingMetadata" ma:hidden="true" ma:internalName="MediaServiceBilling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Etiquetas de imagen" ma:readOnly="false" ma:fieldId="{5cf76f15-5ced-4ddc-b409-7134ff3c332f}" ma:taxonomyMulti="true" ma:sspId="fbc45cb4-c21a-49bb-988e-5b402dd8a97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ef8960-e02b-4856-a657-55e72c926cd1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8b760af0-db32-4416-8e4e-a31136d5cb41}" ma:internalName="TaxCatchAll" ma:showField="CatchAllData" ma:web="52ef8960-e02b-4856-a657-55e72c926cd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2ef8960-e02b-4856-a657-55e72c926cd1" xsi:nil="true"/>
    <lcf76f155ced4ddcb4097134ff3c332f xmlns="e160ed59-9bdb-47c4-a83e-e7ddd2d3ecf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FA9CA07-94ED-47E7-B12A-3C47E2E8CD85}"/>
</file>

<file path=customXml/itemProps2.xml><?xml version="1.0" encoding="utf-8"?>
<ds:datastoreItem xmlns:ds="http://schemas.openxmlformats.org/officeDocument/2006/customXml" ds:itemID="{5E69155C-D73F-431D-8D1C-A58504DB9330}"/>
</file>

<file path=customXml/itemProps3.xml><?xml version="1.0" encoding="utf-8"?>
<ds:datastoreItem xmlns:ds="http://schemas.openxmlformats.org/officeDocument/2006/customXml" ds:itemID="{4FFED6E2-2CF1-4E7C-97BE-F13C06E3FDA8}"/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1117</Words>
  <Application>Microsoft Macintosh PowerPoint</Application>
  <PresentationFormat>Panorámica</PresentationFormat>
  <Paragraphs>98</Paragraphs>
  <Slides>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5" baseType="lpstr">
      <vt:lpstr>Aptos</vt:lpstr>
      <vt:lpstr>Arial</vt:lpstr>
      <vt:lpstr>Calibri</vt:lpstr>
      <vt:lpstr>Nunito Sans</vt:lpstr>
      <vt:lpstr>Nunito Sans </vt:lpstr>
      <vt:lpstr>Nunito Sans ExtraBold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Diseño de la estrategia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Shirley Andrea Bautista Castellanos</dc:creator>
  <cp:keywords/>
  <dc:description>generated using python-pptx</dc:description>
  <cp:lastModifiedBy>Shirley Andrea Bautista Castellanos</cp:lastModifiedBy>
  <cp:revision>2</cp:revision>
  <dcterms:created xsi:type="dcterms:W3CDTF">2013-01-27T09:14:16Z</dcterms:created>
  <dcterms:modified xsi:type="dcterms:W3CDTF">2026-07-01T22:00:11Z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0x0101003A25D4E13AA75644A3B17E27AF241808</vt:lpwstr>
  </property>
</Properties>
</file>