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4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5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6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7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8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9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0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1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2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3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4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36"/>
  </p:handoutMasterIdLst>
  <p:sldIdLst>
    <p:sldId id="256" r:id="rId5"/>
    <p:sldId id="257" r:id="rId6"/>
    <p:sldId id="262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67" r:id="rId35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A8CB"/>
    <a:srgbClr val="575756"/>
    <a:srgbClr val="D8723E"/>
    <a:srgbClr val="93BB54"/>
    <a:srgbClr val="C49E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52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8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lany Andrea Moya Lopez" userId="c62c50ce-295c-4be5-b181-287b950df85a" providerId="ADAL" clId="{9A683840-F7F0-4697-B933-EE9DC480D83A}"/>
    <pc:docChg chg="undo custSel addSld delSld modSld sldOrd">
      <pc:chgData name="Yulany Andrea Moya Lopez" userId="c62c50ce-295c-4be5-b181-287b950df85a" providerId="ADAL" clId="{9A683840-F7F0-4697-B933-EE9DC480D83A}" dt="2026-10-16T11:46:46.139" v="1332" actId="1038"/>
      <pc:docMkLst>
        <pc:docMk/>
      </pc:docMkLst>
      <pc:sldChg chg="modSp">
        <pc:chgData name="Yulany Andrea Moya Lopez" userId="c62c50ce-295c-4be5-b181-287b950df85a" providerId="ADAL" clId="{9A683840-F7F0-4697-B933-EE9DC480D83A}" dt="2026-10-16T11:04:30.815" v="1" actId="20577"/>
        <pc:sldMkLst>
          <pc:docMk/>
          <pc:sldMk cId="3924803889" sldId="269"/>
        </pc:sldMkLst>
        <pc:graphicFrameChg chg="modGraphic">
          <ac:chgData name="Yulany Andrea Moya Lopez" userId="c62c50ce-295c-4be5-b181-287b950df85a" providerId="ADAL" clId="{9A683840-F7F0-4697-B933-EE9DC480D83A}" dt="2026-10-16T11:04:30.815" v="1" actId="20577"/>
          <ac:graphicFrameMkLst>
            <pc:docMk/>
            <pc:sldMk cId="3924803889" sldId="269"/>
            <ac:graphicFrameMk id="18" creationId="{A2029453-61D1-47E0-BCA2-D10D51CC291B}"/>
          </ac:graphicFrameMkLst>
        </pc:graphicFrameChg>
      </pc:sldChg>
      <pc:sldChg chg="del">
        <pc:chgData name="Yulany Andrea Moya Lopez" userId="c62c50ce-295c-4be5-b181-287b950df85a" providerId="ADAL" clId="{9A683840-F7F0-4697-B933-EE9DC480D83A}" dt="2026-10-16T11:07:35.814" v="6" actId="2696"/>
        <pc:sldMkLst>
          <pc:docMk/>
          <pc:sldMk cId="1029179669" sldId="275"/>
        </pc:sldMkLst>
      </pc:sldChg>
      <pc:sldChg chg="modSp">
        <pc:chgData name="Yulany Andrea Moya Lopez" userId="c62c50ce-295c-4be5-b181-287b950df85a" providerId="ADAL" clId="{9A683840-F7F0-4697-B933-EE9DC480D83A}" dt="2026-10-16T11:05:13.639" v="3" actId="20577"/>
        <pc:sldMkLst>
          <pc:docMk/>
          <pc:sldMk cId="1532314801" sldId="277"/>
        </pc:sldMkLst>
        <pc:graphicFrameChg chg="modGraphic">
          <ac:chgData name="Yulany Andrea Moya Lopez" userId="c62c50ce-295c-4be5-b181-287b950df85a" providerId="ADAL" clId="{9A683840-F7F0-4697-B933-EE9DC480D83A}" dt="2026-10-16T11:05:13.639" v="3" actId="20577"/>
          <ac:graphicFrameMkLst>
            <pc:docMk/>
            <pc:sldMk cId="1532314801" sldId="277"/>
            <ac:graphicFrameMk id="18" creationId="{A2029453-61D1-47E0-BCA2-D10D51CC291B}"/>
          </ac:graphicFrameMkLst>
        </pc:graphicFrameChg>
      </pc:sldChg>
      <pc:sldChg chg="modSp">
        <pc:chgData name="Yulany Andrea Moya Lopez" userId="c62c50ce-295c-4be5-b181-287b950df85a" providerId="ADAL" clId="{9A683840-F7F0-4697-B933-EE9DC480D83A}" dt="2026-10-16T11:06:25.655" v="5" actId="113"/>
        <pc:sldMkLst>
          <pc:docMk/>
          <pc:sldMk cId="1275486167" sldId="288"/>
        </pc:sldMkLst>
        <pc:graphicFrameChg chg="modGraphic">
          <ac:chgData name="Yulany Andrea Moya Lopez" userId="c62c50ce-295c-4be5-b181-287b950df85a" providerId="ADAL" clId="{9A683840-F7F0-4697-B933-EE9DC480D83A}" dt="2026-10-16T11:06:25.655" v="5" actId="113"/>
          <ac:graphicFrameMkLst>
            <pc:docMk/>
            <pc:sldMk cId="1275486167" sldId="288"/>
            <ac:graphicFrameMk id="21" creationId="{D27A9AC3-5B73-4DFB-B8EC-E4AF9F085F26}"/>
          </ac:graphicFrameMkLst>
        </pc:graphicFrameChg>
      </pc:sldChg>
      <pc:sldChg chg="modSp add ord">
        <pc:chgData name="Yulany Andrea Moya Lopez" userId="c62c50ce-295c-4be5-b181-287b950df85a" providerId="ADAL" clId="{9A683840-F7F0-4697-B933-EE9DC480D83A}" dt="2026-10-16T11:09:14.633" v="35"/>
        <pc:sldMkLst>
          <pc:docMk/>
          <pc:sldMk cId="820796577" sldId="292"/>
        </pc:sldMkLst>
        <pc:spChg chg="mod">
          <ac:chgData name="Yulany Andrea Moya Lopez" userId="c62c50ce-295c-4be5-b181-287b950df85a" providerId="ADAL" clId="{9A683840-F7F0-4697-B933-EE9DC480D83A}" dt="2026-10-16T11:09:02.705" v="34" actId="14100"/>
          <ac:spMkLst>
            <pc:docMk/>
            <pc:sldMk cId="820796577" sldId="292"/>
            <ac:spMk id="6" creationId="{50703695-DCC9-2B2B-CE25-CD632F0261C9}"/>
          </ac:spMkLst>
        </pc:spChg>
      </pc:sldChg>
      <pc:sldChg chg="addSp delSp modSp add ord">
        <pc:chgData name="Yulany Andrea Moya Lopez" userId="c62c50ce-295c-4be5-b181-287b950df85a" providerId="ADAL" clId="{9A683840-F7F0-4697-B933-EE9DC480D83A}" dt="2026-10-16T11:27:22.789" v="873" actId="1038"/>
        <pc:sldMkLst>
          <pc:docMk/>
          <pc:sldMk cId="2237317233" sldId="293"/>
        </pc:sldMkLst>
        <pc:spChg chg="mod">
          <ac:chgData name="Yulany Andrea Moya Lopez" userId="c62c50ce-295c-4be5-b181-287b950df85a" providerId="ADAL" clId="{9A683840-F7F0-4697-B933-EE9DC480D83A}" dt="2026-10-16T11:27:22.789" v="873" actId="1038"/>
          <ac:spMkLst>
            <pc:docMk/>
            <pc:sldMk cId="2237317233" sldId="293"/>
            <ac:spMk id="9" creationId="{C1C1C573-94A5-4E1C-91A6-61B493A52775}"/>
          </ac:spMkLst>
        </pc:spChg>
        <pc:spChg chg="del">
          <ac:chgData name="Yulany Andrea Moya Lopez" userId="c62c50ce-295c-4be5-b181-287b950df85a" providerId="ADAL" clId="{9A683840-F7F0-4697-B933-EE9DC480D83A}" dt="2026-10-16T11:14:36.592" v="38" actId="478"/>
          <ac:spMkLst>
            <pc:docMk/>
            <pc:sldMk cId="2237317233" sldId="293"/>
            <ac:spMk id="11" creationId="{3CD75A2E-4BC4-40DD-AE18-7D5869DE9955}"/>
          </ac:spMkLst>
        </pc:spChg>
        <pc:spChg chg="del">
          <ac:chgData name="Yulany Andrea Moya Lopez" userId="c62c50ce-295c-4be5-b181-287b950df85a" providerId="ADAL" clId="{9A683840-F7F0-4697-B933-EE9DC480D83A}" dt="2026-10-16T11:14:49.898" v="40" actId="478"/>
          <ac:spMkLst>
            <pc:docMk/>
            <pc:sldMk cId="2237317233" sldId="293"/>
            <ac:spMk id="12" creationId="{314293E8-FAD9-4F1C-8EDF-903A5F706D2E}"/>
          </ac:spMkLst>
        </pc:spChg>
        <pc:spChg chg="del">
          <ac:chgData name="Yulany Andrea Moya Lopez" userId="c62c50ce-295c-4be5-b181-287b950df85a" providerId="ADAL" clId="{9A683840-F7F0-4697-B933-EE9DC480D83A}" dt="2026-10-16T11:14:46.544" v="39" actId="478"/>
          <ac:spMkLst>
            <pc:docMk/>
            <pc:sldMk cId="2237317233" sldId="293"/>
            <ac:spMk id="15" creationId="{F1252FCA-9287-4195-9FA9-49E375C0A0B3}"/>
          </ac:spMkLst>
        </pc:spChg>
        <pc:spChg chg="del">
          <ac:chgData name="Yulany Andrea Moya Lopez" userId="c62c50ce-295c-4be5-b181-287b950df85a" providerId="ADAL" clId="{9A683840-F7F0-4697-B933-EE9DC480D83A}" dt="2026-10-16T11:14:46.544" v="39" actId="478"/>
          <ac:spMkLst>
            <pc:docMk/>
            <pc:sldMk cId="2237317233" sldId="293"/>
            <ac:spMk id="16" creationId="{FF3E4E67-5327-4B61-BEA0-D9B9CC4DA53B}"/>
          </ac:spMkLst>
        </pc:spChg>
        <pc:spChg chg="mod">
          <ac:chgData name="Yulany Andrea Moya Lopez" userId="c62c50ce-295c-4be5-b181-287b950df85a" providerId="ADAL" clId="{9A683840-F7F0-4697-B933-EE9DC480D83A}" dt="2026-10-16T11:26:59.484" v="845" actId="1037"/>
          <ac:spMkLst>
            <pc:docMk/>
            <pc:sldMk cId="2237317233" sldId="293"/>
            <ac:spMk id="19" creationId="{DEF059D1-CB4F-468E-AA50-B0F2573EE10D}"/>
          </ac:spMkLst>
        </pc:spChg>
        <pc:spChg chg="del">
          <ac:chgData name="Yulany Andrea Moya Lopez" userId="c62c50ce-295c-4be5-b181-287b950df85a" providerId="ADAL" clId="{9A683840-F7F0-4697-B933-EE9DC480D83A}" dt="2026-10-16T11:14:46.544" v="39" actId="478"/>
          <ac:spMkLst>
            <pc:docMk/>
            <pc:sldMk cId="2237317233" sldId="293"/>
            <ac:spMk id="20" creationId="{F9B0AA27-6375-4440-9276-C4371AB3A2BA}"/>
          </ac:spMkLst>
        </pc:spChg>
        <pc:graphicFrameChg chg="add del mod">
          <ac:chgData name="Yulany Andrea Moya Lopez" userId="c62c50ce-295c-4be5-b181-287b950df85a" providerId="ADAL" clId="{9A683840-F7F0-4697-B933-EE9DC480D83A}" dt="2026-10-16T11:16:04.332" v="85"/>
          <ac:graphicFrameMkLst>
            <pc:docMk/>
            <pc:sldMk cId="2237317233" sldId="293"/>
            <ac:graphicFrameMk id="2" creationId="{60E46E99-3741-4028-BD0F-52FE36E80765}"/>
          </ac:graphicFrameMkLst>
        </pc:graphicFrameChg>
        <pc:graphicFrameChg chg="add del mod modGraphic">
          <ac:chgData name="Yulany Andrea Moya Lopez" userId="c62c50ce-295c-4be5-b181-287b950df85a" providerId="ADAL" clId="{9A683840-F7F0-4697-B933-EE9DC480D83A}" dt="2026-10-16T11:25:22.751" v="720" actId="478"/>
          <ac:graphicFrameMkLst>
            <pc:docMk/>
            <pc:sldMk cId="2237317233" sldId="293"/>
            <ac:graphicFrameMk id="3" creationId="{9B4E3638-9A61-46E0-B25C-BA3B3D38C345}"/>
          </ac:graphicFrameMkLst>
        </pc:graphicFrameChg>
        <pc:graphicFrameChg chg="add mod modGraphic">
          <ac:chgData name="Yulany Andrea Moya Lopez" userId="c62c50ce-295c-4be5-b181-287b950df85a" providerId="ADAL" clId="{9A683840-F7F0-4697-B933-EE9DC480D83A}" dt="2026-10-16T11:26:49.744" v="803" actId="20577"/>
          <ac:graphicFrameMkLst>
            <pc:docMk/>
            <pc:sldMk cId="2237317233" sldId="293"/>
            <ac:graphicFrameMk id="4" creationId="{D30DED28-6F4A-4862-8B20-413D2C1F4629}"/>
          </ac:graphicFrameMkLst>
        </pc:graphicFrameChg>
        <pc:graphicFrameChg chg="del">
          <ac:chgData name="Yulany Andrea Moya Lopez" userId="c62c50ce-295c-4be5-b181-287b950df85a" providerId="ADAL" clId="{9A683840-F7F0-4697-B933-EE9DC480D83A}" dt="2026-10-16T11:14:46.544" v="39" actId="478"/>
          <ac:graphicFrameMkLst>
            <pc:docMk/>
            <pc:sldMk cId="2237317233" sldId="293"/>
            <ac:graphicFrameMk id="13" creationId="{B2CFB279-D1B3-4DD7-B77D-C20D9178F1F1}"/>
          </ac:graphicFrameMkLst>
        </pc:graphicFrameChg>
        <pc:graphicFrameChg chg="del">
          <ac:chgData name="Yulany Andrea Moya Lopez" userId="c62c50ce-295c-4be5-b181-287b950df85a" providerId="ADAL" clId="{9A683840-F7F0-4697-B933-EE9DC480D83A}" dt="2026-10-16T11:14:46.544" v="39" actId="478"/>
          <ac:graphicFrameMkLst>
            <pc:docMk/>
            <pc:sldMk cId="2237317233" sldId="293"/>
            <ac:graphicFrameMk id="14" creationId="{641DAF4C-3531-44DE-82F4-025E627420E0}"/>
          </ac:graphicFrameMkLst>
        </pc:graphicFrameChg>
        <pc:graphicFrameChg chg="del">
          <ac:chgData name="Yulany Andrea Moya Lopez" userId="c62c50ce-295c-4be5-b181-287b950df85a" providerId="ADAL" clId="{9A683840-F7F0-4697-B933-EE9DC480D83A}" dt="2026-10-16T11:14:46.544" v="39" actId="478"/>
          <ac:graphicFrameMkLst>
            <pc:docMk/>
            <pc:sldMk cId="2237317233" sldId="293"/>
            <ac:graphicFrameMk id="17" creationId="{0177AA60-6DC8-4FA4-AEB1-FFE6671AC1DC}"/>
          </ac:graphicFrameMkLst>
        </pc:graphicFrameChg>
        <pc:graphicFrameChg chg="del">
          <ac:chgData name="Yulany Andrea Moya Lopez" userId="c62c50ce-295c-4be5-b181-287b950df85a" providerId="ADAL" clId="{9A683840-F7F0-4697-B933-EE9DC480D83A}" dt="2026-10-16T11:14:46.544" v="39" actId="478"/>
          <ac:graphicFrameMkLst>
            <pc:docMk/>
            <pc:sldMk cId="2237317233" sldId="293"/>
            <ac:graphicFrameMk id="18" creationId="{A2029453-61D1-47E0-BCA2-D10D51CC291B}"/>
          </ac:graphicFrameMkLst>
        </pc:graphicFrameChg>
        <pc:graphicFrameChg chg="del">
          <ac:chgData name="Yulany Andrea Moya Lopez" userId="c62c50ce-295c-4be5-b181-287b950df85a" providerId="ADAL" clId="{9A683840-F7F0-4697-B933-EE9DC480D83A}" dt="2026-10-16T11:14:36.592" v="38" actId="478"/>
          <ac:graphicFrameMkLst>
            <pc:docMk/>
            <pc:sldMk cId="2237317233" sldId="293"/>
            <ac:graphicFrameMk id="22" creationId="{F36C5EDC-B67A-4695-A8A1-F325BC3BD682}"/>
          </ac:graphicFrameMkLst>
        </pc:graphicFrameChg>
        <pc:cxnChg chg="del">
          <ac:chgData name="Yulany Andrea Moya Lopez" userId="c62c50ce-295c-4be5-b181-287b950df85a" providerId="ADAL" clId="{9A683840-F7F0-4697-B933-EE9DC480D83A}" dt="2026-10-16T11:14:36.592" v="38" actId="478"/>
          <ac:cxnSpMkLst>
            <pc:docMk/>
            <pc:sldMk cId="2237317233" sldId="293"/>
            <ac:cxnSpMk id="10" creationId="{25BE2792-4D37-42EB-B190-F208EBBAECE7}"/>
          </ac:cxnSpMkLst>
        </pc:cxnChg>
      </pc:sldChg>
      <pc:sldChg chg="addSp delSp modSp add ord">
        <pc:chgData name="Yulany Andrea Moya Lopez" userId="c62c50ce-295c-4be5-b181-287b950df85a" providerId="ADAL" clId="{9A683840-F7F0-4697-B933-EE9DC480D83A}" dt="2026-10-16T11:27:30.280" v="894" actId="1038"/>
        <pc:sldMkLst>
          <pc:docMk/>
          <pc:sldMk cId="3874873951" sldId="294"/>
        </pc:sldMkLst>
        <pc:spChg chg="mod">
          <ac:chgData name="Yulany Andrea Moya Lopez" userId="c62c50ce-295c-4be5-b181-287b950df85a" providerId="ADAL" clId="{9A683840-F7F0-4697-B933-EE9DC480D83A}" dt="2026-10-16T11:27:30.280" v="894" actId="1038"/>
          <ac:spMkLst>
            <pc:docMk/>
            <pc:sldMk cId="3874873951" sldId="294"/>
            <ac:spMk id="9" creationId="{C1C1C573-94A5-4E1C-91A6-61B493A52775}"/>
          </ac:spMkLst>
        </pc:spChg>
        <pc:spChg chg="del">
          <ac:chgData name="Yulany Andrea Moya Lopez" userId="c62c50ce-295c-4be5-b181-287b950df85a" providerId="ADAL" clId="{9A683840-F7F0-4697-B933-EE9DC480D83A}" dt="2026-10-16T11:21:00.156" v="416" actId="478"/>
          <ac:spMkLst>
            <pc:docMk/>
            <pc:sldMk cId="3874873951" sldId="294"/>
            <ac:spMk id="11" creationId="{3CD75A2E-4BC4-40DD-AE18-7D5869DE9955}"/>
          </ac:spMkLst>
        </pc:spChg>
        <pc:spChg chg="del">
          <ac:chgData name="Yulany Andrea Moya Lopez" userId="c62c50ce-295c-4be5-b181-287b950df85a" providerId="ADAL" clId="{9A683840-F7F0-4697-B933-EE9DC480D83A}" dt="2026-10-16T11:21:00.156" v="416" actId="478"/>
          <ac:spMkLst>
            <pc:docMk/>
            <pc:sldMk cId="3874873951" sldId="294"/>
            <ac:spMk id="12" creationId="{314293E8-FAD9-4F1C-8EDF-903A5F706D2E}"/>
          </ac:spMkLst>
        </pc:spChg>
        <pc:spChg chg="del">
          <ac:chgData name="Yulany Andrea Moya Lopez" userId="c62c50ce-295c-4be5-b181-287b950df85a" providerId="ADAL" clId="{9A683840-F7F0-4697-B933-EE9DC480D83A}" dt="2026-10-16T11:21:00.156" v="416" actId="478"/>
          <ac:spMkLst>
            <pc:docMk/>
            <pc:sldMk cId="3874873951" sldId="294"/>
            <ac:spMk id="15" creationId="{F1252FCA-9287-4195-9FA9-49E375C0A0B3}"/>
          </ac:spMkLst>
        </pc:spChg>
        <pc:spChg chg="del">
          <ac:chgData name="Yulany Andrea Moya Lopez" userId="c62c50ce-295c-4be5-b181-287b950df85a" providerId="ADAL" clId="{9A683840-F7F0-4697-B933-EE9DC480D83A}" dt="2026-10-16T11:21:00.156" v="416" actId="478"/>
          <ac:spMkLst>
            <pc:docMk/>
            <pc:sldMk cId="3874873951" sldId="294"/>
            <ac:spMk id="16" creationId="{FF3E4E67-5327-4B61-BEA0-D9B9CC4DA53B}"/>
          </ac:spMkLst>
        </pc:spChg>
        <pc:spChg chg="mod">
          <ac:chgData name="Yulany Andrea Moya Lopez" userId="c62c50ce-295c-4be5-b181-287b950df85a" providerId="ADAL" clId="{9A683840-F7F0-4697-B933-EE9DC480D83A}" dt="2026-10-16T11:24:40.393" v="719" actId="1037"/>
          <ac:spMkLst>
            <pc:docMk/>
            <pc:sldMk cId="3874873951" sldId="294"/>
            <ac:spMk id="19" creationId="{DEF059D1-CB4F-468E-AA50-B0F2573EE10D}"/>
          </ac:spMkLst>
        </pc:spChg>
        <pc:spChg chg="del">
          <ac:chgData name="Yulany Andrea Moya Lopez" userId="c62c50ce-295c-4be5-b181-287b950df85a" providerId="ADAL" clId="{9A683840-F7F0-4697-B933-EE9DC480D83A}" dt="2026-10-16T11:21:00.156" v="416" actId="478"/>
          <ac:spMkLst>
            <pc:docMk/>
            <pc:sldMk cId="3874873951" sldId="294"/>
            <ac:spMk id="20" creationId="{F9B0AA27-6375-4440-9276-C4371AB3A2BA}"/>
          </ac:spMkLst>
        </pc:spChg>
        <pc:graphicFrameChg chg="add del">
          <ac:chgData name="Yulany Andrea Moya Lopez" userId="c62c50ce-295c-4be5-b181-287b950df85a" providerId="ADAL" clId="{9A683840-F7F0-4697-B933-EE9DC480D83A}" dt="2026-10-16T11:21:59.912" v="418"/>
          <ac:graphicFrameMkLst>
            <pc:docMk/>
            <pc:sldMk cId="3874873951" sldId="294"/>
            <ac:graphicFrameMk id="2" creationId="{1581780D-E8E1-423D-AAE5-414E4571F629}"/>
          </ac:graphicFrameMkLst>
        </pc:graphicFrameChg>
        <pc:graphicFrameChg chg="add mod modGraphic">
          <ac:chgData name="Yulany Andrea Moya Lopez" userId="c62c50ce-295c-4be5-b181-287b950df85a" providerId="ADAL" clId="{9A683840-F7F0-4697-B933-EE9DC480D83A}" dt="2026-10-16T11:24:25.061" v="563" actId="14734"/>
          <ac:graphicFrameMkLst>
            <pc:docMk/>
            <pc:sldMk cId="3874873951" sldId="294"/>
            <ac:graphicFrameMk id="3" creationId="{5D2B1755-5A2B-499B-AEC0-9EA31E811D4C}"/>
          </ac:graphicFrameMkLst>
        </pc:graphicFrameChg>
        <pc:graphicFrameChg chg="del">
          <ac:chgData name="Yulany Andrea Moya Lopez" userId="c62c50ce-295c-4be5-b181-287b950df85a" providerId="ADAL" clId="{9A683840-F7F0-4697-B933-EE9DC480D83A}" dt="2026-10-16T11:21:00.156" v="416" actId="478"/>
          <ac:graphicFrameMkLst>
            <pc:docMk/>
            <pc:sldMk cId="3874873951" sldId="294"/>
            <ac:graphicFrameMk id="13" creationId="{B2CFB279-D1B3-4DD7-B77D-C20D9178F1F1}"/>
          </ac:graphicFrameMkLst>
        </pc:graphicFrameChg>
        <pc:graphicFrameChg chg="del">
          <ac:chgData name="Yulany Andrea Moya Lopez" userId="c62c50ce-295c-4be5-b181-287b950df85a" providerId="ADAL" clId="{9A683840-F7F0-4697-B933-EE9DC480D83A}" dt="2026-10-16T11:21:00.156" v="416" actId="478"/>
          <ac:graphicFrameMkLst>
            <pc:docMk/>
            <pc:sldMk cId="3874873951" sldId="294"/>
            <ac:graphicFrameMk id="14" creationId="{641DAF4C-3531-44DE-82F4-025E627420E0}"/>
          </ac:graphicFrameMkLst>
        </pc:graphicFrameChg>
        <pc:graphicFrameChg chg="del">
          <ac:chgData name="Yulany Andrea Moya Lopez" userId="c62c50ce-295c-4be5-b181-287b950df85a" providerId="ADAL" clId="{9A683840-F7F0-4697-B933-EE9DC480D83A}" dt="2026-10-16T11:21:00.156" v="416" actId="478"/>
          <ac:graphicFrameMkLst>
            <pc:docMk/>
            <pc:sldMk cId="3874873951" sldId="294"/>
            <ac:graphicFrameMk id="17" creationId="{0177AA60-6DC8-4FA4-AEB1-FFE6671AC1DC}"/>
          </ac:graphicFrameMkLst>
        </pc:graphicFrameChg>
        <pc:graphicFrameChg chg="del">
          <ac:chgData name="Yulany Andrea Moya Lopez" userId="c62c50ce-295c-4be5-b181-287b950df85a" providerId="ADAL" clId="{9A683840-F7F0-4697-B933-EE9DC480D83A}" dt="2026-10-16T11:21:00.156" v="416" actId="478"/>
          <ac:graphicFrameMkLst>
            <pc:docMk/>
            <pc:sldMk cId="3874873951" sldId="294"/>
            <ac:graphicFrameMk id="18" creationId="{A2029453-61D1-47E0-BCA2-D10D51CC291B}"/>
          </ac:graphicFrameMkLst>
        </pc:graphicFrameChg>
        <pc:graphicFrameChg chg="del">
          <ac:chgData name="Yulany Andrea Moya Lopez" userId="c62c50ce-295c-4be5-b181-287b950df85a" providerId="ADAL" clId="{9A683840-F7F0-4697-B933-EE9DC480D83A}" dt="2026-10-16T11:21:00.156" v="416" actId="478"/>
          <ac:graphicFrameMkLst>
            <pc:docMk/>
            <pc:sldMk cId="3874873951" sldId="294"/>
            <ac:graphicFrameMk id="22" creationId="{0C860EE0-792F-47A7-AC57-AD55C531C059}"/>
          </ac:graphicFrameMkLst>
        </pc:graphicFrameChg>
        <pc:cxnChg chg="del">
          <ac:chgData name="Yulany Andrea Moya Lopez" userId="c62c50ce-295c-4be5-b181-287b950df85a" providerId="ADAL" clId="{9A683840-F7F0-4697-B933-EE9DC480D83A}" dt="2026-10-16T11:21:00.156" v="416" actId="478"/>
          <ac:cxnSpMkLst>
            <pc:docMk/>
            <pc:sldMk cId="3874873951" sldId="294"/>
            <ac:cxnSpMk id="10" creationId="{25BE2792-4D37-42EB-B190-F208EBBAECE7}"/>
          </ac:cxnSpMkLst>
        </pc:cxnChg>
      </pc:sldChg>
      <pc:sldChg chg="addSp delSp modSp add ord">
        <pc:chgData name="Yulany Andrea Moya Lopez" userId="c62c50ce-295c-4be5-b181-287b950df85a" providerId="ADAL" clId="{9A683840-F7F0-4697-B933-EE9DC480D83A}" dt="2026-10-16T11:46:46.139" v="1332" actId="1038"/>
        <pc:sldMkLst>
          <pc:docMk/>
          <pc:sldMk cId="908374894" sldId="295"/>
        </pc:sldMkLst>
        <pc:spChg chg="mod">
          <ac:chgData name="Yulany Andrea Moya Lopez" userId="c62c50ce-295c-4be5-b181-287b950df85a" providerId="ADAL" clId="{9A683840-F7F0-4697-B933-EE9DC480D83A}" dt="2026-10-16T11:44:21.820" v="1149" actId="1038"/>
          <ac:spMkLst>
            <pc:docMk/>
            <pc:sldMk cId="908374894" sldId="295"/>
            <ac:spMk id="9" creationId="{C1C1C573-94A5-4E1C-91A6-61B493A52775}"/>
          </ac:spMkLst>
        </pc:spChg>
        <pc:spChg chg="del">
          <ac:chgData name="Yulany Andrea Moya Lopez" userId="c62c50ce-295c-4be5-b181-287b950df85a" providerId="ADAL" clId="{9A683840-F7F0-4697-B933-EE9DC480D83A}" dt="2026-10-16T11:28:52.232" v="897" actId="478"/>
          <ac:spMkLst>
            <pc:docMk/>
            <pc:sldMk cId="908374894" sldId="295"/>
            <ac:spMk id="11" creationId="{3CD75A2E-4BC4-40DD-AE18-7D5869DE9955}"/>
          </ac:spMkLst>
        </pc:spChg>
        <pc:spChg chg="del">
          <ac:chgData name="Yulany Andrea Moya Lopez" userId="c62c50ce-295c-4be5-b181-287b950df85a" providerId="ADAL" clId="{9A683840-F7F0-4697-B933-EE9DC480D83A}" dt="2026-10-16T11:28:52.232" v="897" actId="478"/>
          <ac:spMkLst>
            <pc:docMk/>
            <pc:sldMk cId="908374894" sldId="295"/>
            <ac:spMk id="12" creationId="{314293E8-FAD9-4F1C-8EDF-903A5F706D2E}"/>
          </ac:spMkLst>
        </pc:spChg>
        <pc:spChg chg="del">
          <ac:chgData name="Yulany Andrea Moya Lopez" userId="c62c50ce-295c-4be5-b181-287b950df85a" providerId="ADAL" clId="{9A683840-F7F0-4697-B933-EE9DC480D83A}" dt="2026-10-16T11:28:52.232" v="897" actId="478"/>
          <ac:spMkLst>
            <pc:docMk/>
            <pc:sldMk cId="908374894" sldId="295"/>
            <ac:spMk id="15" creationId="{F1252FCA-9287-4195-9FA9-49E375C0A0B3}"/>
          </ac:spMkLst>
        </pc:spChg>
        <pc:spChg chg="del">
          <ac:chgData name="Yulany Andrea Moya Lopez" userId="c62c50ce-295c-4be5-b181-287b950df85a" providerId="ADAL" clId="{9A683840-F7F0-4697-B933-EE9DC480D83A}" dt="2026-10-16T11:28:52.232" v="897" actId="478"/>
          <ac:spMkLst>
            <pc:docMk/>
            <pc:sldMk cId="908374894" sldId="295"/>
            <ac:spMk id="16" creationId="{FF3E4E67-5327-4B61-BEA0-D9B9CC4DA53B}"/>
          </ac:spMkLst>
        </pc:spChg>
        <pc:spChg chg="mod">
          <ac:chgData name="Yulany Andrea Moya Lopez" userId="c62c50ce-295c-4be5-b181-287b950df85a" providerId="ADAL" clId="{9A683840-F7F0-4697-B933-EE9DC480D83A}" dt="2026-10-16T11:46:46.139" v="1332" actId="1038"/>
          <ac:spMkLst>
            <pc:docMk/>
            <pc:sldMk cId="908374894" sldId="295"/>
            <ac:spMk id="19" creationId="{DEF059D1-CB4F-468E-AA50-B0F2573EE10D}"/>
          </ac:spMkLst>
        </pc:spChg>
        <pc:spChg chg="del">
          <ac:chgData name="Yulany Andrea Moya Lopez" userId="c62c50ce-295c-4be5-b181-287b950df85a" providerId="ADAL" clId="{9A683840-F7F0-4697-B933-EE9DC480D83A}" dt="2026-10-16T11:28:52.232" v="897" actId="478"/>
          <ac:spMkLst>
            <pc:docMk/>
            <pc:sldMk cId="908374894" sldId="295"/>
            <ac:spMk id="20" creationId="{F9B0AA27-6375-4440-9276-C4371AB3A2BA}"/>
          </ac:spMkLst>
        </pc:spChg>
        <pc:graphicFrameChg chg="add del mod modGraphic">
          <ac:chgData name="Yulany Andrea Moya Lopez" userId="c62c50ce-295c-4be5-b181-287b950df85a" providerId="ADAL" clId="{9A683840-F7F0-4697-B933-EE9DC480D83A}" dt="2026-10-16T11:43:48.654" v="1050" actId="478"/>
          <ac:graphicFrameMkLst>
            <pc:docMk/>
            <pc:sldMk cId="908374894" sldId="295"/>
            <ac:graphicFrameMk id="2" creationId="{FE105FB2-DA72-47E3-BDE7-693A9ED54565}"/>
          </ac:graphicFrameMkLst>
        </pc:graphicFrameChg>
        <pc:graphicFrameChg chg="add mod modGraphic">
          <ac:chgData name="Yulany Andrea Moya Lopez" userId="c62c50ce-295c-4be5-b181-287b950df85a" providerId="ADAL" clId="{9A683840-F7F0-4697-B933-EE9DC480D83A}" dt="2026-10-16T11:45:41.468" v="1183" actId="20577"/>
          <ac:graphicFrameMkLst>
            <pc:docMk/>
            <pc:sldMk cId="908374894" sldId="295"/>
            <ac:graphicFrameMk id="3" creationId="{A0078728-ABA8-4360-A7A6-2BD1931D9845}"/>
          </ac:graphicFrameMkLst>
        </pc:graphicFrameChg>
        <pc:graphicFrameChg chg="del">
          <ac:chgData name="Yulany Andrea Moya Lopez" userId="c62c50ce-295c-4be5-b181-287b950df85a" providerId="ADAL" clId="{9A683840-F7F0-4697-B933-EE9DC480D83A}" dt="2026-10-16T11:28:52.232" v="897" actId="478"/>
          <ac:graphicFrameMkLst>
            <pc:docMk/>
            <pc:sldMk cId="908374894" sldId="295"/>
            <ac:graphicFrameMk id="13" creationId="{B2CFB279-D1B3-4DD7-B77D-C20D9178F1F1}"/>
          </ac:graphicFrameMkLst>
        </pc:graphicFrameChg>
        <pc:graphicFrameChg chg="del">
          <ac:chgData name="Yulany Andrea Moya Lopez" userId="c62c50ce-295c-4be5-b181-287b950df85a" providerId="ADAL" clId="{9A683840-F7F0-4697-B933-EE9DC480D83A}" dt="2026-10-16T11:28:52.232" v="897" actId="478"/>
          <ac:graphicFrameMkLst>
            <pc:docMk/>
            <pc:sldMk cId="908374894" sldId="295"/>
            <ac:graphicFrameMk id="14" creationId="{641DAF4C-3531-44DE-82F4-025E627420E0}"/>
          </ac:graphicFrameMkLst>
        </pc:graphicFrameChg>
        <pc:graphicFrameChg chg="del">
          <ac:chgData name="Yulany Andrea Moya Lopez" userId="c62c50ce-295c-4be5-b181-287b950df85a" providerId="ADAL" clId="{9A683840-F7F0-4697-B933-EE9DC480D83A}" dt="2026-10-16T11:28:52.232" v="897" actId="478"/>
          <ac:graphicFrameMkLst>
            <pc:docMk/>
            <pc:sldMk cId="908374894" sldId="295"/>
            <ac:graphicFrameMk id="17" creationId="{0177AA60-6DC8-4FA4-AEB1-FFE6671AC1DC}"/>
          </ac:graphicFrameMkLst>
        </pc:graphicFrameChg>
        <pc:graphicFrameChg chg="del">
          <ac:chgData name="Yulany Andrea Moya Lopez" userId="c62c50ce-295c-4be5-b181-287b950df85a" providerId="ADAL" clId="{9A683840-F7F0-4697-B933-EE9DC480D83A}" dt="2026-10-16T11:28:52.232" v="897" actId="478"/>
          <ac:graphicFrameMkLst>
            <pc:docMk/>
            <pc:sldMk cId="908374894" sldId="295"/>
            <ac:graphicFrameMk id="18" creationId="{A2029453-61D1-47E0-BCA2-D10D51CC291B}"/>
          </ac:graphicFrameMkLst>
        </pc:graphicFrameChg>
        <pc:graphicFrameChg chg="del">
          <ac:chgData name="Yulany Andrea Moya Lopez" userId="c62c50ce-295c-4be5-b181-287b950df85a" providerId="ADAL" clId="{9A683840-F7F0-4697-B933-EE9DC480D83A}" dt="2026-10-16T11:28:52.232" v="897" actId="478"/>
          <ac:graphicFrameMkLst>
            <pc:docMk/>
            <pc:sldMk cId="908374894" sldId="295"/>
            <ac:graphicFrameMk id="22" creationId="{334022AC-A33C-47B3-9D95-6D0E336B7CE3}"/>
          </ac:graphicFrameMkLst>
        </pc:graphicFrameChg>
        <pc:cxnChg chg="del">
          <ac:chgData name="Yulany Andrea Moya Lopez" userId="c62c50ce-295c-4be5-b181-287b950df85a" providerId="ADAL" clId="{9A683840-F7F0-4697-B933-EE9DC480D83A}" dt="2026-10-16T11:28:52.232" v="897" actId="478"/>
          <ac:cxnSpMkLst>
            <pc:docMk/>
            <pc:sldMk cId="908374894" sldId="295"/>
            <ac:cxnSpMk id="10" creationId="{25BE2792-4D37-42EB-B190-F208EBBAECE7}"/>
          </ac:cxnSpMkLst>
        </pc:cxnChg>
      </pc:sldChg>
    </pc:docChg>
  </pc:docChgLst>
  <pc:docChgLst>
    <pc:chgData name="Yulany Andrea Moya Lopez" userId="c62c50ce-295c-4be5-b181-287b950df85a" providerId="ADAL" clId="{AE086191-4B2B-429E-8A50-E10328242EC1}"/>
    <pc:docChg chg="undo custSel addSld delSld modSld">
      <pc:chgData name="Yulany Andrea Moya Lopez" userId="c62c50ce-295c-4be5-b181-287b950df85a" providerId="ADAL" clId="{AE086191-4B2B-429E-8A50-E10328242EC1}" dt="2026-10-15T19:25:51.142" v="1339" actId="14100"/>
      <pc:docMkLst>
        <pc:docMk/>
      </pc:docMkLst>
      <pc:sldChg chg="addSp modSp mod">
        <pc:chgData name="Yulany Andrea Moya Lopez" userId="c62c50ce-295c-4be5-b181-287b950df85a" providerId="ADAL" clId="{AE086191-4B2B-429E-8A50-E10328242EC1}" dt="2026-10-15T11:30:32.519" v="148" actId="1035"/>
        <pc:sldMkLst>
          <pc:docMk/>
          <pc:sldMk cId="853279415" sldId="262"/>
        </pc:sldMkLst>
        <pc:spChg chg="mod">
          <ac:chgData name="Yulany Andrea Moya Lopez" userId="c62c50ce-295c-4be5-b181-287b950df85a" providerId="ADAL" clId="{AE086191-4B2B-429E-8A50-E10328242EC1}" dt="2026-10-15T11:27:24.468" v="130" actId="1036"/>
          <ac:spMkLst>
            <pc:docMk/>
            <pc:sldMk cId="853279415" sldId="262"/>
            <ac:spMk id="9" creationId="{C1C1C573-94A5-4E1C-91A6-61B493A52775}"/>
          </ac:spMkLst>
        </pc:spChg>
        <pc:spChg chg="mod">
          <ac:chgData name="Yulany Andrea Moya Lopez" userId="c62c50ce-295c-4be5-b181-287b950df85a" providerId="ADAL" clId="{AE086191-4B2B-429E-8A50-E10328242EC1}" dt="2026-10-15T11:24:05.094" v="83" actId="20577"/>
          <ac:spMkLst>
            <pc:docMk/>
            <pc:sldMk cId="853279415" sldId="262"/>
            <ac:spMk id="12" creationId="{314293E8-FAD9-4F1C-8EDF-903A5F706D2E}"/>
          </ac:spMkLst>
        </pc:spChg>
        <pc:spChg chg="mod">
          <ac:chgData name="Yulany Andrea Moya Lopez" userId="c62c50ce-295c-4be5-b181-287b950df85a" providerId="ADAL" clId="{AE086191-4B2B-429E-8A50-E10328242EC1}" dt="2026-10-15T11:30:32.519" v="148" actId="1035"/>
          <ac:spMkLst>
            <pc:docMk/>
            <pc:sldMk cId="853279415" sldId="262"/>
            <ac:spMk id="20" creationId="{F9B0AA27-6375-4440-9276-C4371AB3A2BA}"/>
          </ac:spMkLst>
        </pc:spChg>
        <pc:graphicFrameChg chg="add mod">
          <ac:chgData name="Yulany Andrea Moya Lopez" userId="c62c50ce-295c-4be5-b181-287b950df85a" providerId="ADAL" clId="{AE086191-4B2B-429E-8A50-E10328242EC1}" dt="2026-10-15T11:23:59.737" v="81" actId="14100"/>
          <ac:graphicFrameMkLst>
            <pc:docMk/>
            <pc:sldMk cId="853279415" sldId="262"/>
            <ac:graphicFrameMk id="21" creationId="{DD80C829-8AD4-45F7-A7F3-EDB7F15D27DD}"/>
          </ac:graphicFrameMkLst>
        </pc:graphicFrameChg>
      </pc:sldChg>
      <pc:sldChg chg="addSp delSp modSp add">
        <pc:chgData name="Yulany Andrea Moya Lopez" userId="c62c50ce-295c-4be5-b181-287b950df85a" providerId="ADAL" clId="{AE086191-4B2B-429E-8A50-E10328242EC1}" dt="2026-10-15T11:30:27.324" v="144" actId="1035"/>
        <pc:sldMkLst>
          <pc:docMk/>
          <pc:sldMk cId="1762309360" sldId="268"/>
        </pc:sldMkLst>
        <pc:spChg chg="mod">
          <ac:chgData name="Yulany Andrea Moya Lopez" userId="c62c50ce-295c-4be5-b181-287b950df85a" providerId="ADAL" clId="{AE086191-4B2B-429E-8A50-E10328242EC1}" dt="2026-10-15T11:27:17.775" v="116" actId="1036"/>
          <ac:spMkLst>
            <pc:docMk/>
            <pc:sldMk cId="1762309360" sldId="268"/>
            <ac:spMk id="9" creationId="{C1C1C573-94A5-4E1C-91A6-61B493A52775}"/>
          </ac:spMkLst>
        </pc:spChg>
        <pc:spChg chg="mod">
          <ac:chgData name="Yulany Andrea Moya Lopez" userId="c62c50ce-295c-4be5-b181-287b950df85a" providerId="ADAL" clId="{AE086191-4B2B-429E-8A50-E10328242EC1}" dt="2026-10-15T11:27:05.697" v="101" actId="20577"/>
          <ac:spMkLst>
            <pc:docMk/>
            <pc:sldMk cId="1762309360" sldId="268"/>
            <ac:spMk id="12" creationId="{314293E8-FAD9-4F1C-8EDF-903A5F706D2E}"/>
          </ac:spMkLst>
        </pc:spChg>
        <pc:spChg chg="mod">
          <ac:chgData name="Yulany Andrea Moya Lopez" userId="c62c50ce-295c-4be5-b181-287b950df85a" providerId="ADAL" clId="{AE086191-4B2B-429E-8A50-E10328242EC1}" dt="2026-10-15T11:30:27.324" v="144" actId="1035"/>
          <ac:spMkLst>
            <pc:docMk/>
            <pc:sldMk cId="1762309360" sldId="268"/>
            <ac:spMk id="20" creationId="{F9B0AA27-6375-4440-9276-C4371AB3A2BA}"/>
          </ac:spMkLst>
        </pc:spChg>
        <pc:graphicFrameChg chg="mod">
          <ac:chgData name="Yulany Andrea Moya Lopez" userId="c62c50ce-295c-4be5-b181-287b950df85a" providerId="ADAL" clId="{AE086191-4B2B-429E-8A50-E10328242EC1}" dt="2026-10-15T11:25:55.898" v="86"/>
          <ac:graphicFrameMkLst>
            <pc:docMk/>
            <pc:sldMk cId="1762309360" sldId="268"/>
            <ac:graphicFrameMk id="13" creationId="{B2CFB279-D1B3-4DD7-B77D-C20D9178F1F1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1:26:24.044" v="91"/>
          <ac:graphicFrameMkLst>
            <pc:docMk/>
            <pc:sldMk cId="1762309360" sldId="268"/>
            <ac:graphicFrameMk id="14" creationId="{641DAF4C-3531-44DE-82F4-025E627420E0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1:26:09.924" v="90"/>
          <ac:graphicFrameMkLst>
            <pc:docMk/>
            <pc:sldMk cId="1762309360" sldId="268"/>
            <ac:graphicFrameMk id="17" creationId="{0177AA60-6DC8-4FA4-AEB1-FFE6671AC1DC}"/>
          </ac:graphicFrameMkLst>
        </pc:graphicFrameChg>
        <pc:graphicFrameChg chg="mod modGraphic">
          <ac:chgData name="Yulany Andrea Moya Lopez" userId="c62c50ce-295c-4be5-b181-287b950df85a" providerId="ADAL" clId="{AE086191-4B2B-429E-8A50-E10328242EC1}" dt="2026-10-15T11:26:41.493" v="94"/>
          <ac:graphicFrameMkLst>
            <pc:docMk/>
            <pc:sldMk cId="1762309360" sldId="268"/>
            <ac:graphicFrameMk id="18" creationId="{A2029453-61D1-47E0-BCA2-D10D51CC291B}"/>
          </ac:graphicFrameMkLst>
        </pc:graphicFrameChg>
        <pc:graphicFrameChg chg="del">
          <ac:chgData name="Yulany Andrea Moya Lopez" userId="c62c50ce-295c-4be5-b181-287b950df85a" providerId="ADAL" clId="{AE086191-4B2B-429E-8A50-E10328242EC1}" dt="2026-10-15T11:26:46.957" v="95" actId="478"/>
          <ac:graphicFrameMkLst>
            <pc:docMk/>
            <pc:sldMk cId="1762309360" sldId="268"/>
            <ac:graphicFrameMk id="21" creationId="{DD80C829-8AD4-45F7-A7F3-EDB7F15D27DD}"/>
          </ac:graphicFrameMkLst>
        </pc:graphicFrameChg>
        <pc:graphicFrameChg chg="add mod">
          <ac:chgData name="Yulany Andrea Moya Lopez" userId="c62c50ce-295c-4be5-b181-287b950df85a" providerId="ADAL" clId="{AE086191-4B2B-429E-8A50-E10328242EC1}" dt="2026-10-15T11:26:58.315" v="99" actId="1035"/>
          <ac:graphicFrameMkLst>
            <pc:docMk/>
            <pc:sldMk cId="1762309360" sldId="268"/>
            <ac:graphicFrameMk id="22" creationId="{6EEC38D2-83BB-4D47-9253-B74BDB918897}"/>
          </ac:graphicFrameMkLst>
        </pc:graphicFrameChg>
      </pc:sldChg>
      <pc:sldChg chg="addSp delSp modSp add">
        <pc:chgData name="Yulany Andrea Moya Lopez" userId="c62c50ce-295c-4be5-b181-287b950df85a" providerId="ADAL" clId="{AE086191-4B2B-429E-8A50-E10328242EC1}" dt="2026-10-15T11:37:06.262" v="185" actId="20577"/>
        <pc:sldMkLst>
          <pc:docMk/>
          <pc:sldMk cId="3924803889" sldId="269"/>
        </pc:sldMkLst>
        <pc:spChg chg="mod">
          <ac:chgData name="Yulany Andrea Moya Lopez" userId="c62c50ce-295c-4be5-b181-287b950df85a" providerId="ADAL" clId="{AE086191-4B2B-429E-8A50-E10328242EC1}" dt="2026-10-15T11:27:59.607" v="132"/>
          <ac:spMkLst>
            <pc:docMk/>
            <pc:sldMk cId="3924803889" sldId="269"/>
            <ac:spMk id="9" creationId="{C1C1C573-94A5-4E1C-91A6-61B493A52775}"/>
          </ac:spMkLst>
        </pc:spChg>
        <pc:spChg chg="mod">
          <ac:chgData name="Yulany Andrea Moya Lopez" userId="c62c50ce-295c-4be5-b181-287b950df85a" providerId="ADAL" clId="{AE086191-4B2B-429E-8A50-E10328242EC1}" dt="2026-10-15T11:31:16.477" v="155" actId="20577"/>
          <ac:spMkLst>
            <pc:docMk/>
            <pc:sldMk cId="3924803889" sldId="269"/>
            <ac:spMk id="12" creationId="{314293E8-FAD9-4F1C-8EDF-903A5F706D2E}"/>
          </ac:spMkLst>
        </pc:spChg>
        <pc:spChg chg="mod">
          <ac:chgData name="Yulany Andrea Moya Lopez" userId="c62c50ce-295c-4be5-b181-287b950df85a" providerId="ADAL" clId="{AE086191-4B2B-429E-8A50-E10328242EC1}" dt="2026-10-15T11:30:11.056" v="138" actId="1035"/>
          <ac:spMkLst>
            <pc:docMk/>
            <pc:sldMk cId="3924803889" sldId="269"/>
            <ac:spMk id="20" creationId="{F9B0AA27-6375-4440-9276-C4371AB3A2BA}"/>
          </ac:spMkLst>
        </pc:spChg>
        <pc:graphicFrameChg chg="mod">
          <ac:chgData name="Yulany Andrea Moya Lopez" userId="c62c50ce-295c-4be5-b181-287b950df85a" providerId="ADAL" clId="{AE086191-4B2B-429E-8A50-E10328242EC1}" dt="2026-10-15T11:29:55.060" v="134"/>
          <ac:graphicFrameMkLst>
            <pc:docMk/>
            <pc:sldMk cId="3924803889" sldId="269"/>
            <ac:graphicFrameMk id="13" creationId="{B2CFB279-D1B3-4DD7-B77D-C20D9178F1F1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1:30:45.100" v="149"/>
          <ac:graphicFrameMkLst>
            <pc:docMk/>
            <pc:sldMk cId="3924803889" sldId="269"/>
            <ac:graphicFrameMk id="14" creationId="{641DAF4C-3531-44DE-82F4-025E627420E0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1:30:20.199" v="139"/>
          <ac:graphicFrameMkLst>
            <pc:docMk/>
            <pc:sldMk cId="3924803889" sldId="269"/>
            <ac:graphicFrameMk id="17" creationId="{0177AA60-6DC8-4FA4-AEB1-FFE6671AC1DC}"/>
          </ac:graphicFrameMkLst>
        </pc:graphicFrameChg>
        <pc:graphicFrameChg chg="mod modGraphic">
          <ac:chgData name="Yulany Andrea Moya Lopez" userId="c62c50ce-295c-4be5-b181-287b950df85a" providerId="ADAL" clId="{AE086191-4B2B-429E-8A50-E10328242EC1}" dt="2026-10-15T11:37:06.262" v="185" actId="20577"/>
          <ac:graphicFrameMkLst>
            <pc:docMk/>
            <pc:sldMk cId="3924803889" sldId="269"/>
            <ac:graphicFrameMk id="18" creationId="{A2029453-61D1-47E0-BCA2-D10D51CC291B}"/>
          </ac:graphicFrameMkLst>
        </pc:graphicFrameChg>
        <pc:graphicFrameChg chg="add mod">
          <ac:chgData name="Yulany Andrea Moya Lopez" userId="c62c50ce-295c-4be5-b181-287b950df85a" providerId="ADAL" clId="{AE086191-4B2B-429E-8A50-E10328242EC1}" dt="2026-10-15T11:31:12.797" v="153" actId="1035"/>
          <ac:graphicFrameMkLst>
            <pc:docMk/>
            <pc:sldMk cId="3924803889" sldId="269"/>
            <ac:graphicFrameMk id="21" creationId="{4B73FD97-EEE8-4462-8C0D-0F9BF5F0B199}"/>
          </ac:graphicFrameMkLst>
        </pc:graphicFrameChg>
        <pc:graphicFrameChg chg="del">
          <ac:chgData name="Yulany Andrea Moya Lopez" userId="c62c50ce-295c-4be5-b181-287b950df85a" providerId="ADAL" clId="{AE086191-4B2B-429E-8A50-E10328242EC1}" dt="2026-10-15T11:29:29.950" v="133" actId="478"/>
          <ac:graphicFrameMkLst>
            <pc:docMk/>
            <pc:sldMk cId="3924803889" sldId="269"/>
            <ac:graphicFrameMk id="22" creationId="{6EEC38D2-83BB-4D47-9253-B74BDB918897}"/>
          </ac:graphicFrameMkLst>
        </pc:graphicFrameChg>
      </pc:sldChg>
      <pc:sldChg chg="addSp delSp modSp add mod">
        <pc:chgData name="Yulany Andrea Moya Lopez" userId="c62c50ce-295c-4be5-b181-287b950df85a" providerId="ADAL" clId="{AE086191-4B2B-429E-8A50-E10328242EC1}" dt="2026-10-15T11:42:48.183" v="253" actId="20577"/>
        <pc:sldMkLst>
          <pc:docMk/>
          <pc:sldMk cId="3553033524" sldId="270"/>
        </pc:sldMkLst>
        <pc:spChg chg="mod">
          <ac:chgData name="Yulany Andrea Moya Lopez" userId="c62c50ce-295c-4be5-b181-287b950df85a" providerId="ADAL" clId="{AE086191-4B2B-429E-8A50-E10328242EC1}" dt="2026-10-15T11:31:41.391" v="157"/>
          <ac:spMkLst>
            <pc:docMk/>
            <pc:sldMk cId="3553033524" sldId="270"/>
            <ac:spMk id="9" creationId="{C1C1C573-94A5-4E1C-91A6-61B493A52775}"/>
          </ac:spMkLst>
        </pc:spChg>
        <pc:spChg chg="mod">
          <ac:chgData name="Yulany Andrea Moya Lopez" userId="c62c50ce-295c-4be5-b181-287b950df85a" providerId="ADAL" clId="{AE086191-4B2B-429E-8A50-E10328242EC1}" dt="2026-10-15T11:42:48.183" v="253" actId="20577"/>
          <ac:spMkLst>
            <pc:docMk/>
            <pc:sldMk cId="3553033524" sldId="270"/>
            <ac:spMk id="12" creationId="{314293E8-FAD9-4F1C-8EDF-903A5F706D2E}"/>
          </ac:spMkLst>
        </pc:spChg>
        <pc:graphicFrameChg chg="mod modGraphic">
          <ac:chgData name="Yulany Andrea Moya Lopez" userId="c62c50ce-295c-4be5-b181-287b950df85a" providerId="ADAL" clId="{AE086191-4B2B-429E-8A50-E10328242EC1}" dt="2026-10-15T11:35:16.210" v="162" actId="14734"/>
          <ac:graphicFrameMkLst>
            <pc:docMk/>
            <pc:sldMk cId="3553033524" sldId="270"/>
            <ac:graphicFrameMk id="13" creationId="{B2CFB279-D1B3-4DD7-B77D-C20D9178F1F1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1:32:41.245" v="161"/>
          <ac:graphicFrameMkLst>
            <pc:docMk/>
            <pc:sldMk cId="3553033524" sldId="270"/>
            <ac:graphicFrameMk id="14" creationId="{641DAF4C-3531-44DE-82F4-025E627420E0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1:32:29.915" v="160"/>
          <ac:graphicFrameMkLst>
            <pc:docMk/>
            <pc:sldMk cId="3553033524" sldId="270"/>
            <ac:graphicFrameMk id="17" creationId="{0177AA60-6DC8-4FA4-AEB1-FFE6671AC1DC}"/>
          </ac:graphicFrameMkLst>
        </pc:graphicFrameChg>
        <pc:graphicFrameChg chg="mod modGraphic">
          <ac:chgData name="Yulany Andrea Moya Lopez" userId="c62c50ce-295c-4be5-b181-287b950df85a" providerId="ADAL" clId="{AE086191-4B2B-429E-8A50-E10328242EC1}" dt="2026-10-15T11:36:41.813" v="179" actId="20577"/>
          <ac:graphicFrameMkLst>
            <pc:docMk/>
            <pc:sldMk cId="3553033524" sldId="270"/>
            <ac:graphicFrameMk id="18" creationId="{A2029453-61D1-47E0-BCA2-D10D51CC291B}"/>
          </ac:graphicFrameMkLst>
        </pc:graphicFrameChg>
        <pc:graphicFrameChg chg="del">
          <ac:chgData name="Yulany Andrea Moya Lopez" userId="c62c50ce-295c-4be5-b181-287b950df85a" providerId="ADAL" clId="{AE086191-4B2B-429E-8A50-E10328242EC1}" dt="2026-10-15T11:31:50.699" v="158" actId="478"/>
          <ac:graphicFrameMkLst>
            <pc:docMk/>
            <pc:sldMk cId="3553033524" sldId="270"/>
            <ac:graphicFrameMk id="21" creationId="{4B73FD97-EEE8-4462-8C0D-0F9BF5F0B199}"/>
          </ac:graphicFrameMkLst>
        </pc:graphicFrameChg>
        <pc:graphicFrameChg chg="add mod">
          <ac:chgData name="Yulany Andrea Moya Lopez" userId="c62c50ce-295c-4be5-b181-287b950df85a" providerId="ADAL" clId="{AE086191-4B2B-429E-8A50-E10328242EC1}" dt="2026-10-15T11:42:43.032" v="248" actId="14100"/>
          <ac:graphicFrameMkLst>
            <pc:docMk/>
            <pc:sldMk cId="3553033524" sldId="270"/>
            <ac:graphicFrameMk id="22" creationId="{F513C283-AAC3-4052-99C0-065C6F7AC6A6}"/>
          </ac:graphicFrameMkLst>
        </pc:graphicFrameChg>
      </pc:sldChg>
      <pc:sldChg chg="addSp delSp modSp add">
        <pc:chgData name="Yulany Andrea Moya Lopez" userId="c62c50ce-295c-4be5-b181-287b950df85a" providerId="ADAL" clId="{AE086191-4B2B-429E-8A50-E10328242EC1}" dt="2026-10-15T12:00:40.040" v="266" actId="20577"/>
        <pc:sldMkLst>
          <pc:docMk/>
          <pc:sldMk cId="1587393145" sldId="271"/>
        </pc:sldMkLst>
        <pc:spChg chg="mod">
          <ac:chgData name="Yulany Andrea Moya Lopez" userId="c62c50ce-295c-4be5-b181-287b950df85a" providerId="ADAL" clId="{AE086191-4B2B-429E-8A50-E10328242EC1}" dt="2026-10-15T11:59:05.828" v="255"/>
          <ac:spMkLst>
            <pc:docMk/>
            <pc:sldMk cId="1587393145" sldId="271"/>
            <ac:spMk id="9" creationId="{C1C1C573-94A5-4E1C-91A6-61B493A52775}"/>
          </ac:spMkLst>
        </pc:spChg>
        <pc:spChg chg="mod">
          <ac:chgData name="Yulany Andrea Moya Lopez" userId="c62c50ce-295c-4be5-b181-287b950df85a" providerId="ADAL" clId="{AE086191-4B2B-429E-8A50-E10328242EC1}" dt="2026-10-15T12:00:40.040" v="266" actId="20577"/>
          <ac:spMkLst>
            <pc:docMk/>
            <pc:sldMk cId="1587393145" sldId="271"/>
            <ac:spMk id="12" creationId="{314293E8-FAD9-4F1C-8EDF-903A5F706D2E}"/>
          </ac:spMkLst>
        </pc:spChg>
        <pc:graphicFrameChg chg="mod">
          <ac:chgData name="Yulany Andrea Moya Lopez" userId="c62c50ce-295c-4be5-b181-287b950df85a" providerId="ADAL" clId="{AE086191-4B2B-429E-8A50-E10328242EC1}" dt="2026-10-15T11:59:34.546" v="257"/>
          <ac:graphicFrameMkLst>
            <pc:docMk/>
            <pc:sldMk cId="1587393145" sldId="271"/>
            <ac:graphicFrameMk id="13" creationId="{B2CFB279-D1B3-4DD7-B77D-C20D9178F1F1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1:59:57.977" v="259"/>
          <ac:graphicFrameMkLst>
            <pc:docMk/>
            <pc:sldMk cId="1587393145" sldId="271"/>
            <ac:graphicFrameMk id="14" creationId="{641DAF4C-3531-44DE-82F4-025E627420E0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1:59:44.450" v="258"/>
          <ac:graphicFrameMkLst>
            <pc:docMk/>
            <pc:sldMk cId="1587393145" sldId="271"/>
            <ac:graphicFrameMk id="17" creationId="{0177AA60-6DC8-4FA4-AEB1-FFE6671AC1DC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2:00:22.906" v="260"/>
          <ac:graphicFrameMkLst>
            <pc:docMk/>
            <pc:sldMk cId="1587393145" sldId="271"/>
            <ac:graphicFrameMk id="18" creationId="{A2029453-61D1-47E0-BCA2-D10D51CC291B}"/>
          </ac:graphicFrameMkLst>
        </pc:graphicFrameChg>
        <pc:graphicFrameChg chg="add mod">
          <ac:chgData name="Yulany Andrea Moya Lopez" userId="c62c50ce-295c-4be5-b181-287b950df85a" providerId="ADAL" clId="{AE086191-4B2B-429E-8A50-E10328242EC1}" dt="2026-10-15T12:00:35.531" v="263" actId="1035"/>
          <ac:graphicFrameMkLst>
            <pc:docMk/>
            <pc:sldMk cId="1587393145" sldId="271"/>
            <ac:graphicFrameMk id="21" creationId="{A4E8D8BF-8BFE-4B4E-9E05-B5F785AF2DEB}"/>
          </ac:graphicFrameMkLst>
        </pc:graphicFrameChg>
        <pc:graphicFrameChg chg="del">
          <ac:chgData name="Yulany Andrea Moya Lopez" userId="c62c50ce-295c-4be5-b181-287b950df85a" providerId="ADAL" clId="{AE086191-4B2B-429E-8A50-E10328242EC1}" dt="2026-10-15T11:59:08.622" v="256" actId="478"/>
          <ac:graphicFrameMkLst>
            <pc:docMk/>
            <pc:sldMk cId="1587393145" sldId="271"/>
            <ac:graphicFrameMk id="22" creationId="{F513C283-AAC3-4052-99C0-065C6F7AC6A6}"/>
          </ac:graphicFrameMkLst>
        </pc:graphicFrameChg>
      </pc:sldChg>
      <pc:sldChg chg="addSp delSp modSp add">
        <pc:chgData name="Yulany Andrea Moya Lopez" userId="c62c50ce-295c-4be5-b181-287b950df85a" providerId="ADAL" clId="{AE086191-4B2B-429E-8A50-E10328242EC1}" dt="2026-10-15T12:02:52.963" v="283" actId="20577"/>
        <pc:sldMkLst>
          <pc:docMk/>
          <pc:sldMk cId="1518173809" sldId="272"/>
        </pc:sldMkLst>
        <pc:spChg chg="mod">
          <ac:chgData name="Yulany Andrea Moya Lopez" userId="c62c50ce-295c-4be5-b181-287b950df85a" providerId="ADAL" clId="{AE086191-4B2B-429E-8A50-E10328242EC1}" dt="2026-10-15T12:01:24.869" v="270"/>
          <ac:spMkLst>
            <pc:docMk/>
            <pc:sldMk cId="1518173809" sldId="272"/>
            <ac:spMk id="9" creationId="{C1C1C573-94A5-4E1C-91A6-61B493A52775}"/>
          </ac:spMkLst>
        </pc:spChg>
        <pc:spChg chg="mod">
          <ac:chgData name="Yulany Andrea Moya Lopez" userId="c62c50ce-295c-4be5-b181-287b950df85a" providerId="ADAL" clId="{AE086191-4B2B-429E-8A50-E10328242EC1}" dt="2026-10-15T12:02:39.204" v="281" actId="20577"/>
          <ac:spMkLst>
            <pc:docMk/>
            <pc:sldMk cId="1518173809" sldId="272"/>
            <ac:spMk id="12" creationId="{314293E8-FAD9-4F1C-8EDF-903A5F706D2E}"/>
          </ac:spMkLst>
        </pc:spChg>
        <pc:graphicFrameChg chg="mod">
          <ac:chgData name="Yulany Andrea Moya Lopez" userId="c62c50ce-295c-4be5-b181-287b950df85a" providerId="ADAL" clId="{AE086191-4B2B-429E-8A50-E10328242EC1}" dt="2026-10-15T12:01:48.283" v="271"/>
          <ac:graphicFrameMkLst>
            <pc:docMk/>
            <pc:sldMk cId="1518173809" sldId="272"/>
            <ac:graphicFrameMk id="13" creationId="{B2CFB279-D1B3-4DD7-B77D-C20D9178F1F1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2:02:13.234" v="274"/>
          <ac:graphicFrameMkLst>
            <pc:docMk/>
            <pc:sldMk cId="1518173809" sldId="272"/>
            <ac:graphicFrameMk id="14" creationId="{641DAF4C-3531-44DE-82F4-025E627420E0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2:01:56.940" v="272"/>
          <ac:graphicFrameMkLst>
            <pc:docMk/>
            <pc:sldMk cId="1518173809" sldId="272"/>
            <ac:graphicFrameMk id="17" creationId="{0177AA60-6DC8-4FA4-AEB1-FFE6671AC1DC}"/>
          </ac:graphicFrameMkLst>
        </pc:graphicFrameChg>
        <pc:graphicFrameChg chg="mod modGraphic">
          <ac:chgData name="Yulany Andrea Moya Lopez" userId="c62c50ce-295c-4be5-b181-287b950df85a" providerId="ADAL" clId="{AE086191-4B2B-429E-8A50-E10328242EC1}" dt="2026-10-15T12:02:52.963" v="283" actId="20577"/>
          <ac:graphicFrameMkLst>
            <pc:docMk/>
            <pc:sldMk cId="1518173809" sldId="272"/>
            <ac:graphicFrameMk id="18" creationId="{A2029453-61D1-47E0-BCA2-D10D51CC291B}"/>
          </ac:graphicFrameMkLst>
        </pc:graphicFrameChg>
        <pc:graphicFrameChg chg="del">
          <ac:chgData name="Yulany Andrea Moya Lopez" userId="c62c50ce-295c-4be5-b181-287b950df85a" providerId="ADAL" clId="{AE086191-4B2B-429E-8A50-E10328242EC1}" dt="2026-10-15T12:02:00.912" v="273" actId="478"/>
          <ac:graphicFrameMkLst>
            <pc:docMk/>
            <pc:sldMk cId="1518173809" sldId="272"/>
            <ac:graphicFrameMk id="21" creationId="{A4E8D8BF-8BFE-4B4E-9E05-B5F785AF2DEB}"/>
          </ac:graphicFrameMkLst>
        </pc:graphicFrameChg>
        <pc:graphicFrameChg chg="add mod">
          <ac:chgData name="Yulany Andrea Moya Lopez" userId="c62c50ce-295c-4be5-b181-287b950df85a" providerId="ADAL" clId="{AE086191-4B2B-429E-8A50-E10328242EC1}" dt="2026-10-15T12:02:36.062" v="278" actId="1035"/>
          <ac:graphicFrameMkLst>
            <pc:docMk/>
            <pc:sldMk cId="1518173809" sldId="272"/>
            <ac:graphicFrameMk id="22" creationId="{ED43BCEA-E27F-43B5-BAC3-7805F4C16150}"/>
          </ac:graphicFrameMkLst>
        </pc:graphicFrameChg>
      </pc:sldChg>
      <pc:sldChg chg="add del">
        <pc:chgData name="Yulany Andrea Moya Lopez" userId="c62c50ce-295c-4be5-b181-287b950df85a" providerId="ADAL" clId="{AE086191-4B2B-429E-8A50-E10328242EC1}" dt="2026-10-15T12:00:52.875" v="268"/>
        <pc:sldMkLst>
          <pc:docMk/>
          <pc:sldMk cId="1522084847" sldId="272"/>
        </pc:sldMkLst>
      </pc:sldChg>
      <pc:sldChg chg="addSp delSp modSp add">
        <pc:chgData name="Yulany Andrea Moya Lopez" userId="c62c50ce-295c-4be5-b181-287b950df85a" providerId="ADAL" clId="{AE086191-4B2B-429E-8A50-E10328242EC1}" dt="2026-10-15T12:05:19.047" v="296" actId="20577"/>
        <pc:sldMkLst>
          <pc:docMk/>
          <pc:sldMk cId="3275864973" sldId="273"/>
        </pc:sldMkLst>
        <pc:spChg chg="mod">
          <ac:chgData name="Yulany Andrea Moya Lopez" userId="c62c50ce-295c-4be5-b181-287b950df85a" providerId="ADAL" clId="{AE086191-4B2B-429E-8A50-E10328242EC1}" dt="2026-10-15T12:03:17.555" v="285"/>
          <ac:spMkLst>
            <pc:docMk/>
            <pc:sldMk cId="3275864973" sldId="273"/>
            <ac:spMk id="9" creationId="{C1C1C573-94A5-4E1C-91A6-61B493A52775}"/>
          </ac:spMkLst>
        </pc:spChg>
        <pc:spChg chg="mod">
          <ac:chgData name="Yulany Andrea Moya Lopez" userId="c62c50ce-295c-4be5-b181-287b950df85a" providerId="ADAL" clId="{AE086191-4B2B-429E-8A50-E10328242EC1}" dt="2026-10-15T12:05:19.047" v="296" actId="20577"/>
          <ac:spMkLst>
            <pc:docMk/>
            <pc:sldMk cId="3275864973" sldId="273"/>
            <ac:spMk id="12" creationId="{314293E8-FAD9-4F1C-8EDF-903A5F706D2E}"/>
          </ac:spMkLst>
        </pc:spChg>
        <pc:graphicFrameChg chg="mod">
          <ac:chgData name="Yulany Andrea Moya Lopez" userId="c62c50ce-295c-4be5-b181-287b950df85a" providerId="ADAL" clId="{AE086191-4B2B-429E-8A50-E10328242EC1}" dt="2026-10-15T12:03:42.483" v="287"/>
          <ac:graphicFrameMkLst>
            <pc:docMk/>
            <pc:sldMk cId="3275864973" sldId="273"/>
            <ac:graphicFrameMk id="13" creationId="{B2CFB279-D1B3-4DD7-B77D-C20D9178F1F1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2:04:02.665" v="289"/>
          <ac:graphicFrameMkLst>
            <pc:docMk/>
            <pc:sldMk cId="3275864973" sldId="273"/>
            <ac:graphicFrameMk id="14" creationId="{641DAF4C-3531-44DE-82F4-025E627420E0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2:03:50.855" v="288"/>
          <ac:graphicFrameMkLst>
            <pc:docMk/>
            <pc:sldMk cId="3275864973" sldId="273"/>
            <ac:graphicFrameMk id="17" creationId="{0177AA60-6DC8-4FA4-AEB1-FFE6671AC1DC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2:04:23.509" v="290"/>
          <ac:graphicFrameMkLst>
            <pc:docMk/>
            <pc:sldMk cId="3275864973" sldId="273"/>
            <ac:graphicFrameMk id="18" creationId="{A2029453-61D1-47E0-BCA2-D10D51CC291B}"/>
          </ac:graphicFrameMkLst>
        </pc:graphicFrameChg>
        <pc:graphicFrameChg chg="add mod">
          <ac:chgData name="Yulany Andrea Moya Lopez" userId="c62c50ce-295c-4be5-b181-287b950df85a" providerId="ADAL" clId="{AE086191-4B2B-429E-8A50-E10328242EC1}" dt="2026-10-15T12:04:40.448" v="293" actId="1035"/>
          <ac:graphicFrameMkLst>
            <pc:docMk/>
            <pc:sldMk cId="3275864973" sldId="273"/>
            <ac:graphicFrameMk id="21" creationId="{AA7A38A1-8C44-4E8D-AE6B-132F34693115}"/>
          </ac:graphicFrameMkLst>
        </pc:graphicFrameChg>
        <pc:graphicFrameChg chg="del">
          <ac:chgData name="Yulany Andrea Moya Lopez" userId="c62c50ce-295c-4be5-b181-287b950df85a" providerId="ADAL" clId="{AE086191-4B2B-429E-8A50-E10328242EC1}" dt="2026-10-15T12:03:23.926" v="286" actId="478"/>
          <ac:graphicFrameMkLst>
            <pc:docMk/>
            <pc:sldMk cId="3275864973" sldId="273"/>
            <ac:graphicFrameMk id="22" creationId="{ED43BCEA-E27F-43B5-BAC3-7805F4C16150}"/>
          </ac:graphicFrameMkLst>
        </pc:graphicFrameChg>
      </pc:sldChg>
      <pc:sldChg chg="addSp delSp modSp add">
        <pc:chgData name="Yulany Andrea Moya Lopez" userId="c62c50ce-295c-4be5-b181-287b950df85a" providerId="ADAL" clId="{AE086191-4B2B-429E-8A50-E10328242EC1}" dt="2026-10-15T12:07:12.634" v="326" actId="20577"/>
        <pc:sldMkLst>
          <pc:docMk/>
          <pc:sldMk cId="2721560502" sldId="274"/>
        </pc:sldMkLst>
        <pc:spChg chg="mod">
          <ac:chgData name="Yulany Andrea Moya Lopez" userId="c62c50ce-295c-4be5-b181-287b950df85a" providerId="ADAL" clId="{AE086191-4B2B-429E-8A50-E10328242EC1}" dt="2026-10-15T12:05:50.900" v="298"/>
          <ac:spMkLst>
            <pc:docMk/>
            <pc:sldMk cId="2721560502" sldId="274"/>
            <ac:spMk id="9" creationId="{C1C1C573-94A5-4E1C-91A6-61B493A52775}"/>
          </ac:spMkLst>
        </pc:spChg>
        <pc:spChg chg="mod">
          <ac:chgData name="Yulany Andrea Moya Lopez" userId="c62c50ce-295c-4be5-b181-287b950df85a" providerId="ADAL" clId="{AE086191-4B2B-429E-8A50-E10328242EC1}" dt="2026-10-15T12:07:12.634" v="326" actId="20577"/>
          <ac:spMkLst>
            <pc:docMk/>
            <pc:sldMk cId="2721560502" sldId="274"/>
            <ac:spMk id="12" creationId="{314293E8-FAD9-4F1C-8EDF-903A5F706D2E}"/>
          </ac:spMkLst>
        </pc:spChg>
        <pc:graphicFrameChg chg="modGraphic">
          <ac:chgData name="Yulany Andrea Moya Lopez" userId="c62c50ce-295c-4be5-b181-287b950df85a" providerId="ADAL" clId="{AE086191-4B2B-429E-8A50-E10328242EC1}" dt="2026-10-15T12:06:27.206" v="307" actId="20577"/>
          <ac:graphicFrameMkLst>
            <pc:docMk/>
            <pc:sldMk cId="2721560502" sldId="274"/>
            <ac:graphicFrameMk id="13" creationId="{B2CFB279-D1B3-4DD7-B77D-C20D9178F1F1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2:06:51.488" v="316"/>
          <ac:graphicFrameMkLst>
            <pc:docMk/>
            <pc:sldMk cId="2721560502" sldId="274"/>
            <ac:graphicFrameMk id="14" creationId="{641DAF4C-3531-44DE-82F4-025E627420E0}"/>
          </ac:graphicFrameMkLst>
        </pc:graphicFrameChg>
        <pc:graphicFrameChg chg="modGraphic">
          <ac:chgData name="Yulany Andrea Moya Lopez" userId="c62c50ce-295c-4be5-b181-287b950df85a" providerId="ADAL" clId="{AE086191-4B2B-429E-8A50-E10328242EC1}" dt="2026-10-15T12:06:38.513" v="315" actId="20577"/>
          <ac:graphicFrameMkLst>
            <pc:docMk/>
            <pc:sldMk cId="2721560502" sldId="274"/>
            <ac:graphicFrameMk id="17" creationId="{0177AA60-6DC8-4FA4-AEB1-FFE6671AC1DC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2:06:57.741" v="317"/>
          <ac:graphicFrameMkLst>
            <pc:docMk/>
            <pc:sldMk cId="2721560502" sldId="274"/>
            <ac:graphicFrameMk id="18" creationId="{A2029453-61D1-47E0-BCA2-D10D51CC291B}"/>
          </ac:graphicFrameMkLst>
        </pc:graphicFrameChg>
        <pc:graphicFrameChg chg="del">
          <ac:chgData name="Yulany Andrea Moya Lopez" userId="c62c50ce-295c-4be5-b181-287b950df85a" providerId="ADAL" clId="{AE086191-4B2B-429E-8A50-E10328242EC1}" dt="2026-10-15T12:05:55.800" v="299" actId="478"/>
          <ac:graphicFrameMkLst>
            <pc:docMk/>
            <pc:sldMk cId="2721560502" sldId="274"/>
            <ac:graphicFrameMk id="21" creationId="{AA7A38A1-8C44-4E8D-AE6B-132F34693115}"/>
          </ac:graphicFrameMkLst>
        </pc:graphicFrameChg>
        <pc:graphicFrameChg chg="add mod">
          <ac:chgData name="Yulany Andrea Moya Lopez" userId="c62c50ce-295c-4be5-b181-287b950df85a" providerId="ADAL" clId="{AE086191-4B2B-429E-8A50-E10328242EC1}" dt="2026-10-15T12:07:08.632" v="321" actId="1035"/>
          <ac:graphicFrameMkLst>
            <pc:docMk/>
            <pc:sldMk cId="2721560502" sldId="274"/>
            <ac:graphicFrameMk id="22" creationId="{7E8BEF9C-B960-42F6-A6DF-80FA5F0C2A35}"/>
          </ac:graphicFrameMkLst>
        </pc:graphicFrameChg>
      </pc:sldChg>
      <pc:sldChg chg="addSp delSp modSp add">
        <pc:chgData name="Yulany Andrea Moya Lopez" userId="c62c50ce-295c-4be5-b181-287b950df85a" providerId="ADAL" clId="{AE086191-4B2B-429E-8A50-E10328242EC1}" dt="2026-10-15T12:08:59.193" v="345" actId="20577"/>
        <pc:sldMkLst>
          <pc:docMk/>
          <pc:sldMk cId="1029179669" sldId="275"/>
        </pc:sldMkLst>
        <pc:spChg chg="mod">
          <ac:chgData name="Yulany Andrea Moya Lopez" userId="c62c50ce-295c-4be5-b181-287b950df85a" providerId="ADAL" clId="{AE086191-4B2B-429E-8A50-E10328242EC1}" dt="2026-10-15T12:07:38.547" v="328"/>
          <ac:spMkLst>
            <pc:docMk/>
            <pc:sldMk cId="1029179669" sldId="275"/>
            <ac:spMk id="9" creationId="{C1C1C573-94A5-4E1C-91A6-61B493A52775}"/>
          </ac:spMkLst>
        </pc:spChg>
        <pc:spChg chg="mod">
          <ac:chgData name="Yulany Andrea Moya Lopez" userId="c62c50ce-295c-4be5-b181-287b950df85a" providerId="ADAL" clId="{AE086191-4B2B-429E-8A50-E10328242EC1}" dt="2026-10-15T12:08:59.193" v="345" actId="20577"/>
          <ac:spMkLst>
            <pc:docMk/>
            <pc:sldMk cId="1029179669" sldId="275"/>
            <ac:spMk id="12" creationId="{314293E8-FAD9-4F1C-8EDF-903A5F706D2E}"/>
          </ac:spMkLst>
        </pc:spChg>
        <pc:graphicFrameChg chg="mod">
          <ac:chgData name="Yulany Andrea Moya Lopez" userId="c62c50ce-295c-4be5-b181-287b950df85a" providerId="ADAL" clId="{AE086191-4B2B-429E-8A50-E10328242EC1}" dt="2026-10-15T12:08:05.906" v="330"/>
          <ac:graphicFrameMkLst>
            <pc:docMk/>
            <pc:sldMk cId="1029179669" sldId="275"/>
            <ac:graphicFrameMk id="13" creationId="{B2CFB279-D1B3-4DD7-B77D-C20D9178F1F1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2:08:27.116" v="332"/>
          <ac:graphicFrameMkLst>
            <pc:docMk/>
            <pc:sldMk cId="1029179669" sldId="275"/>
            <ac:graphicFrameMk id="14" creationId="{641DAF4C-3531-44DE-82F4-025E627420E0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2:08:15.440" v="331"/>
          <ac:graphicFrameMkLst>
            <pc:docMk/>
            <pc:sldMk cId="1029179669" sldId="275"/>
            <ac:graphicFrameMk id="17" creationId="{0177AA60-6DC8-4FA4-AEB1-FFE6671AC1DC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2:08:44.079" v="333"/>
          <ac:graphicFrameMkLst>
            <pc:docMk/>
            <pc:sldMk cId="1029179669" sldId="275"/>
            <ac:graphicFrameMk id="18" creationId="{A2029453-61D1-47E0-BCA2-D10D51CC291B}"/>
          </ac:graphicFrameMkLst>
        </pc:graphicFrameChg>
        <pc:graphicFrameChg chg="add mod">
          <ac:chgData name="Yulany Andrea Moya Lopez" userId="c62c50ce-295c-4be5-b181-287b950df85a" providerId="ADAL" clId="{AE086191-4B2B-429E-8A50-E10328242EC1}" dt="2026-10-15T12:08:54.918" v="339" actId="1035"/>
          <ac:graphicFrameMkLst>
            <pc:docMk/>
            <pc:sldMk cId="1029179669" sldId="275"/>
            <ac:graphicFrameMk id="21" creationId="{79BE0F34-8FF7-4FD2-9A5E-E68945F7B07B}"/>
          </ac:graphicFrameMkLst>
        </pc:graphicFrameChg>
        <pc:graphicFrameChg chg="del">
          <ac:chgData name="Yulany Andrea Moya Lopez" userId="c62c50ce-295c-4be5-b181-287b950df85a" providerId="ADAL" clId="{AE086191-4B2B-429E-8A50-E10328242EC1}" dt="2026-10-15T12:07:41.172" v="329" actId="478"/>
          <ac:graphicFrameMkLst>
            <pc:docMk/>
            <pc:sldMk cId="1029179669" sldId="275"/>
            <ac:graphicFrameMk id="22" creationId="{7E8BEF9C-B960-42F6-A6DF-80FA5F0C2A35}"/>
          </ac:graphicFrameMkLst>
        </pc:graphicFrameChg>
      </pc:sldChg>
      <pc:sldChg chg="add">
        <pc:chgData name="Yulany Andrea Moya Lopez" userId="c62c50ce-295c-4be5-b181-287b950df85a" providerId="ADAL" clId="{AE086191-4B2B-429E-8A50-E10328242EC1}" dt="2026-10-15T12:09:06.436" v="346"/>
        <pc:sldMkLst>
          <pc:docMk/>
          <pc:sldMk cId="3374140783" sldId="276"/>
        </pc:sldMkLst>
      </pc:sldChg>
      <pc:sldChg chg="addSp delSp modSp add">
        <pc:chgData name="Yulany Andrea Moya Lopez" userId="c62c50ce-295c-4be5-b181-287b950df85a" providerId="ADAL" clId="{AE086191-4B2B-429E-8A50-E10328242EC1}" dt="2026-10-15T15:58:10.812" v="358" actId="20577"/>
        <pc:sldMkLst>
          <pc:docMk/>
          <pc:sldMk cId="1532314801" sldId="277"/>
        </pc:sldMkLst>
        <pc:spChg chg="mod">
          <ac:chgData name="Yulany Andrea Moya Lopez" userId="c62c50ce-295c-4be5-b181-287b950df85a" providerId="ADAL" clId="{AE086191-4B2B-429E-8A50-E10328242EC1}" dt="2026-10-15T15:57:01.158" v="348"/>
          <ac:spMkLst>
            <pc:docMk/>
            <pc:sldMk cId="1532314801" sldId="277"/>
            <ac:spMk id="9" creationId="{C1C1C573-94A5-4E1C-91A6-61B493A52775}"/>
          </ac:spMkLst>
        </pc:spChg>
        <pc:spChg chg="mod">
          <ac:chgData name="Yulany Andrea Moya Lopez" userId="c62c50ce-295c-4be5-b181-287b950df85a" providerId="ADAL" clId="{AE086191-4B2B-429E-8A50-E10328242EC1}" dt="2026-10-15T15:58:10.812" v="358" actId="20577"/>
          <ac:spMkLst>
            <pc:docMk/>
            <pc:sldMk cId="1532314801" sldId="277"/>
            <ac:spMk id="12" creationId="{314293E8-FAD9-4F1C-8EDF-903A5F706D2E}"/>
          </ac:spMkLst>
        </pc:spChg>
        <pc:graphicFrameChg chg="mod">
          <ac:chgData name="Yulany Andrea Moya Lopez" userId="c62c50ce-295c-4be5-b181-287b950df85a" providerId="ADAL" clId="{AE086191-4B2B-429E-8A50-E10328242EC1}" dt="2026-10-15T15:57:24.036" v="350"/>
          <ac:graphicFrameMkLst>
            <pc:docMk/>
            <pc:sldMk cId="1532314801" sldId="277"/>
            <ac:graphicFrameMk id="13" creationId="{B2CFB279-D1B3-4DD7-B77D-C20D9178F1F1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5:57:45.844" v="352"/>
          <ac:graphicFrameMkLst>
            <pc:docMk/>
            <pc:sldMk cId="1532314801" sldId="277"/>
            <ac:graphicFrameMk id="14" creationId="{641DAF4C-3531-44DE-82F4-025E627420E0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5:57:34.802" v="351"/>
          <ac:graphicFrameMkLst>
            <pc:docMk/>
            <pc:sldMk cId="1532314801" sldId="277"/>
            <ac:graphicFrameMk id="17" creationId="{0177AA60-6DC8-4FA4-AEB1-FFE6671AC1DC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5:57:55.602" v="353"/>
          <ac:graphicFrameMkLst>
            <pc:docMk/>
            <pc:sldMk cId="1532314801" sldId="277"/>
            <ac:graphicFrameMk id="18" creationId="{A2029453-61D1-47E0-BCA2-D10D51CC291B}"/>
          </ac:graphicFrameMkLst>
        </pc:graphicFrameChg>
        <pc:graphicFrameChg chg="del">
          <ac:chgData name="Yulany Andrea Moya Lopez" userId="c62c50ce-295c-4be5-b181-287b950df85a" providerId="ADAL" clId="{AE086191-4B2B-429E-8A50-E10328242EC1}" dt="2026-10-15T15:57:03.649" v="349" actId="478"/>
          <ac:graphicFrameMkLst>
            <pc:docMk/>
            <pc:sldMk cId="1532314801" sldId="277"/>
            <ac:graphicFrameMk id="21" creationId="{79BE0F34-8FF7-4FD2-9A5E-E68945F7B07B}"/>
          </ac:graphicFrameMkLst>
        </pc:graphicFrameChg>
        <pc:graphicFrameChg chg="add">
          <ac:chgData name="Yulany Andrea Moya Lopez" userId="c62c50ce-295c-4be5-b181-287b950df85a" providerId="ADAL" clId="{AE086191-4B2B-429E-8A50-E10328242EC1}" dt="2026-10-15T15:58:05.332" v="354"/>
          <ac:graphicFrameMkLst>
            <pc:docMk/>
            <pc:sldMk cId="1532314801" sldId="277"/>
            <ac:graphicFrameMk id="22" creationId="{F36C5EDC-B67A-4695-A8A1-F325BC3BD682}"/>
          </ac:graphicFrameMkLst>
        </pc:graphicFrameChg>
      </pc:sldChg>
      <pc:sldChg chg="addSp delSp modSp add">
        <pc:chgData name="Yulany Andrea Moya Lopez" userId="c62c50ce-295c-4be5-b181-287b950df85a" providerId="ADAL" clId="{AE086191-4B2B-429E-8A50-E10328242EC1}" dt="2026-10-15T15:59:48.956" v="371" actId="20577"/>
        <pc:sldMkLst>
          <pc:docMk/>
          <pc:sldMk cId="922505564" sldId="278"/>
        </pc:sldMkLst>
        <pc:spChg chg="mod">
          <ac:chgData name="Yulany Andrea Moya Lopez" userId="c62c50ce-295c-4be5-b181-287b950df85a" providerId="ADAL" clId="{AE086191-4B2B-429E-8A50-E10328242EC1}" dt="2026-10-15T15:58:37.980" v="360"/>
          <ac:spMkLst>
            <pc:docMk/>
            <pc:sldMk cId="922505564" sldId="278"/>
            <ac:spMk id="9" creationId="{C1C1C573-94A5-4E1C-91A6-61B493A52775}"/>
          </ac:spMkLst>
        </pc:spChg>
        <pc:spChg chg="mod">
          <ac:chgData name="Yulany Andrea Moya Lopez" userId="c62c50ce-295c-4be5-b181-287b950df85a" providerId="ADAL" clId="{AE086191-4B2B-429E-8A50-E10328242EC1}" dt="2026-10-15T15:59:48.956" v="371" actId="20577"/>
          <ac:spMkLst>
            <pc:docMk/>
            <pc:sldMk cId="922505564" sldId="278"/>
            <ac:spMk id="12" creationId="{314293E8-FAD9-4F1C-8EDF-903A5F706D2E}"/>
          </ac:spMkLst>
        </pc:spChg>
        <pc:graphicFrameChg chg="mod">
          <ac:chgData name="Yulany Andrea Moya Lopez" userId="c62c50ce-295c-4be5-b181-287b950df85a" providerId="ADAL" clId="{AE086191-4B2B-429E-8A50-E10328242EC1}" dt="2026-10-15T15:59:02.431" v="362"/>
          <ac:graphicFrameMkLst>
            <pc:docMk/>
            <pc:sldMk cId="922505564" sldId="278"/>
            <ac:graphicFrameMk id="13" creationId="{B2CFB279-D1B3-4DD7-B77D-C20D9178F1F1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5:59:25.179" v="364"/>
          <ac:graphicFrameMkLst>
            <pc:docMk/>
            <pc:sldMk cId="922505564" sldId="278"/>
            <ac:graphicFrameMk id="14" creationId="{641DAF4C-3531-44DE-82F4-025E627420E0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5:59:13.659" v="363"/>
          <ac:graphicFrameMkLst>
            <pc:docMk/>
            <pc:sldMk cId="922505564" sldId="278"/>
            <ac:graphicFrameMk id="17" creationId="{0177AA60-6DC8-4FA4-AEB1-FFE6671AC1DC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5:59:35.983" v="365"/>
          <ac:graphicFrameMkLst>
            <pc:docMk/>
            <pc:sldMk cId="922505564" sldId="278"/>
            <ac:graphicFrameMk id="18" creationId="{A2029453-61D1-47E0-BCA2-D10D51CC291B}"/>
          </ac:graphicFrameMkLst>
        </pc:graphicFrameChg>
        <pc:graphicFrameChg chg="add">
          <ac:chgData name="Yulany Andrea Moya Lopez" userId="c62c50ce-295c-4be5-b181-287b950df85a" providerId="ADAL" clId="{AE086191-4B2B-429E-8A50-E10328242EC1}" dt="2026-10-15T15:59:45.652" v="366"/>
          <ac:graphicFrameMkLst>
            <pc:docMk/>
            <pc:sldMk cId="922505564" sldId="278"/>
            <ac:graphicFrameMk id="21" creationId="{76A30D5D-0D5E-4FB9-B924-4C19048AEE1D}"/>
          </ac:graphicFrameMkLst>
        </pc:graphicFrameChg>
        <pc:graphicFrameChg chg="del">
          <ac:chgData name="Yulany Andrea Moya Lopez" userId="c62c50ce-295c-4be5-b181-287b950df85a" providerId="ADAL" clId="{AE086191-4B2B-429E-8A50-E10328242EC1}" dt="2026-10-15T15:58:40.275" v="361" actId="478"/>
          <ac:graphicFrameMkLst>
            <pc:docMk/>
            <pc:sldMk cId="922505564" sldId="278"/>
            <ac:graphicFrameMk id="22" creationId="{F36C5EDC-B67A-4695-A8A1-F325BC3BD682}"/>
          </ac:graphicFrameMkLst>
        </pc:graphicFrameChg>
      </pc:sldChg>
      <pc:sldChg chg="addSp delSp modSp add">
        <pc:chgData name="Yulany Andrea Moya Lopez" userId="c62c50ce-295c-4be5-b181-287b950df85a" providerId="ADAL" clId="{AE086191-4B2B-429E-8A50-E10328242EC1}" dt="2026-10-15T16:01:53.179" v="404" actId="20577"/>
        <pc:sldMkLst>
          <pc:docMk/>
          <pc:sldMk cId="2380769438" sldId="279"/>
        </pc:sldMkLst>
        <pc:spChg chg="mod">
          <ac:chgData name="Yulany Andrea Moya Lopez" userId="c62c50ce-295c-4be5-b181-287b950df85a" providerId="ADAL" clId="{AE086191-4B2B-429E-8A50-E10328242EC1}" dt="2026-10-15T16:00:31.561" v="373"/>
          <ac:spMkLst>
            <pc:docMk/>
            <pc:sldMk cId="2380769438" sldId="279"/>
            <ac:spMk id="9" creationId="{C1C1C573-94A5-4E1C-91A6-61B493A52775}"/>
          </ac:spMkLst>
        </pc:spChg>
        <pc:spChg chg="mod">
          <ac:chgData name="Yulany Andrea Moya Lopez" userId="c62c50ce-295c-4be5-b181-287b950df85a" providerId="ADAL" clId="{AE086191-4B2B-429E-8A50-E10328242EC1}" dt="2026-10-15T16:01:53.179" v="404" actId="20577"/>
          <ac:spMkLst>
            <pc:docMk/>
            <pc:sldMk cId="2380769438" sldId="279"/>
            <ac:spMk id="12" creationId="{314293E8-FAD9-4F1C-8EDF-903A5F706D2E}"/>
          </ac:spMkLst>
        </pc:spChg>
        <pc:graphicFrameChg chg="mod">
          <ac:chgData name="Yulany Andrea Moya Lopez" userId="c62c50ce-295c-4be5-b181-287b950df85a" providerId="ADAL" clId="{AE086191-4B2B-429E-8A50-E10328242EC1}" dt="2026-10-15T16:00:56.458" v="374"/>
          <ac:graphicFrameMkLst>
            <pc:docMk/>
            <pc:sldMk cId="2380769438" sldId="279"/>
            <ac:graphicFrameMk id="13" creationId="{B2CFB279-D1B3-4DD7-B77D-C20D9178F1F1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6:01:14.254" v="376"/>
          <ac:graphicFrameMkLst>
            <pc:docMk/>
            <pc:sldMk cId="2380769438" sldId="279"/>
            <ac:graphicFrameMk id="14" creationId="{641DAF4C-3531-44DE-82F4-025E627420E0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6:01:04.483" v="375"/>
          <ac:graphicFrameMkLst>
            <pc:docMk/>
            <pc:sldMk cId="2380769438" sldId="279"/>
            <ac:graphicFrameMk id="17" creationId="{0177AA60-6DC8-4FA4-AEB1-FFE6671AC1DC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6:01:23.718" v="377"/>
          <ac:graphicFrameMkLst>
            <pc:docMk/>
            <pc:sldMk cId="2380769438" sldId="279"/>
            <ac:graphicFrameMk id="18" creationId="{A2029453-61D1-47E0-BCA2-D10D51CC291B}"/>
          </ac:graphicFrameMkLst>
        </pc:graphicFrameChg>
        <pc:graphicFrameChg chg="del">
          <ac:chgData name="Yulany Andrea Moya Lopez" userId="c62c50ce-295c-4be5-b181-287b950df85a" providerId="ADAL" clId="{AE086191-4B2B-429E-8A50-E10328242EC1}" dt="2026-10-15T16:01:28.667" v="378" actId="478"/>
          <ac:graphicFrameMkLst>
            <pc:docMk/>
            <pc:sldMk cId="2380769438" sldId="279"/>
            <ac:graphicFrameMk id="21" creationId="{76A30D5D-0D5E-4FB9-B924-4C19048AEE1D}"/>
          </ac:graphicFrameMkLst>
        </pc:graphicFrameChg>
        <pc:graphicFrameChg chg="add mod">
          <ac:chgData name="Yulany Andrea Moya Lopez" userId="c62c50ce-295c-4be5-b181-287b950df85a" providerId="ADAL" clId="{AE086191-4B2B-429E-8A50-E10328242EC1}" dt="2026-10-15T16:01:49.787" v="401" actId="14100"/>
          <ac:graphicFrameMkLst>
            <pc:docMk/>
            <pc:sldMk cId="2380769438" sldId="279"/>
            <ac:graphicFrameMk id="22" creationId="{1DF2BC1C-CFE1-45F2-ACDE-A27E95EEBC4C}"/>
          </ac:graphicFrameMkLst>
        </pc:graphicFrameChg>
      </pc:sldChg>
      <pc:sldChg chg="addSp delSp modSp add">
        <pc:chgData name="Yulany Andrea Moya Lopez" userId="c62c50ce-295c-4be5-b181-287b950df85a" providerId="ADAL" clId="{AE086191-4B2B-429E-8A50-E10328242EC1}" dt="2026-10-15T16:04:20.627" v="469" actId="14100"/>
        <pc:sldMkLst>
          <pc:docMk/>
          <pc:sldMk cId="541096031" sldId="280"/>
        </pc:sldMkLst>
        <pc:spChg chg="mod">
          <ac:chgData name="Yulany Andrea Moya Lopez" userId="c62c50ce-295c-4be5-b181-287b950df85a" providerId="ADAL" clId="{AE086191-4B2B-429E-8A50-E10328242EC1}" dt="2026-10-15T16:03:11.279" v="448" actId="1036"/>
          <ac:spMkLst>
            <pc:docMk/>
            <pc:sldMk cId="541096031" sldId="280"/>
            <ac:spMk id="9" creationId="{C1C1C573-94A5-4E1C-91A6-61B493A52775}"/>
          </ac:spMkLst>
        </pc:spChg>
        <pc:graphicFrameChg chg="mod">
          <ac:chgData name="Yulany Andrea Moya Lopez" userId="c62c50ce-295c-4be5-b181-287b950df85a" providerId="ADAL" clId="{AE086191-4B2B-429E-8A50-E10328242EC1}" dt="2026-10-15T16:03:39.069" v="449"/>
          <ac:graphicFrameMkLst>
            <pc:docMk/>
            <pc:sldMk cId="541096031" sldId="280"/>
            <ac:graphicFrameMk id="13" creationId="{B2CFB279-D1B3-4DD7-B77D-C20D9178F1F1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6:03:56.650" v="451"/>
          <ac:graphicFrameMkLst>
            <pc:docMk/>
            <pc:sldMk cId="541096031" sldId="280"/>
            <ac:graphicFrameMk id="14" creationId="{641DAF4C-3531-44DE-82F4-025E627420E0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6:03:45.936" v="450"/>
          <ac:graphicFrameMkLst>
            <pc:docMk/>
            <pc:sldMk cId="541096031" sldId="280"/>
            <ac:graphicFrameMk id="17" creationId="{0177AA60-6DC8-4FA4-AEB1-FFE6671AC1DC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6:04:00.362" v="452"/>
          <ac:graphicFrameMkLst>
            <pc:docMk/>
            <pc:sldMk cId="541096031" sldId="280"/>
            <ac:graphicFrameMk id="18" creationId="{A2029453-61D1-47E0-BCA2-D10D51CC291B}"/>
          </ac:graphicFrameMkLst>
        </pc:graphicFrameChg>
        <pc:graphicFrameChg chg="add mod">
          <ac:chgData name="Yulany Andrea Moya Lopez" userId="c62c50ce-295c-4be5-b181-287b950df85a" providerId="ADAL" clId="{AE086191-4B2B-429E-8A50-E10328242EC1}" dt="2026-10-15T16:04:20.627" v="469" actId="14100"/>
          <ac:graphicFrameMkLst>
            <pc:docMk/>
            <pc:sldMk cId="541096031" sldId="280"/>
            <ac:graphicFrameMk id="21" creationId="{25D83A11-464F-47F4-82DE-B018790BEB8C}"/>
          </ac:graphicFrameMkLst>
        </pc:graphicFrameChg>
        <pc:graphicFrameChg chg="del">
          <ac:chgData name="Yulany Andrea Moya Lopez" userId="c62c50ce-295c-4be5-b181-287b950df85a" providerId="ADAL" clId="{AE086191-4B2B-429E-8A50-E10328242EC1}" dt="2026-10-15T16:04:05.306" v="453" actId="478"/>
          <ac:graphicFrameMkLst>
            <pc:docMk/>
            <pc:sldMk cId="541096031" sldId="280"/>
            <ac:graphicFrameMk id="22" creationId="{1DF2BC1C-CFE1-45F2-ACDE-A27E95EEBC4C}"/>
          </ac:graphicFrameMkLst>
        </pc:graphicFrameChg>
      </pc:sldChg>
      <pc:sldChg chg="addSp delSp modSp add">
        <pc:chgData name="Yulany Andrea Moya Lopez" userId="c62c50ce-295c-4be5-b181-287b950df85a" providerId="ADAL" clId="{AE086191-4B2B-429E-8A50-E10328242EC1}" dt="2026-10-15T16:11:14.067" v="490" actId="1035"/>
        <pc:sldMkLst>
          <pc:docMk/>
          <pc:sldMk cId="2875844195" sldId="281"/>
        </pc:sldMkLst>
        <pc:spChg chg="mod">
          <ac:chgData name="Yulany Andrea Moya Lopez" userId="c62c50ce-295c-4be5-b181-287b950df85a" providerId="ADAL" clId="{AE086191-4B2B-429E-8A50-E10328242EC1}" dt="2026-10-15T16:09:55.166" v="471"/>
          <ac:spMkLst>
            <pc:docMk/>
            <pc:sldMk cId="2875844195" sldId="281"/>
            <ac:spMk id="9" creationId="{C1C1C573-94A5-4E1C-91A6-61B493A52775}"/>
          </ac:spMkLst>
        </pc:spChg>
        <pc:graphicFrameChg chg="mod">
          <ac:chgData name="Yulany Andrea Moya Lopez" userId="c62c50ce-295c-4be5-b181-287b950df85a" providerId="ADAL" clId="{AE086191-4B2B-429E-8A50-E10328242EC1}" dt="2026-10-15T16:10:24.892" v="472"/>
          <ac:graphicFrameMkLst>
            <pc:docMk/>
            <pc:sldMk cId="2875844195" sldId="281"/>
            <ac:graphicFrameMk id="13" creationId="{B2CFB279-D1B3-4DD7-B77D-C20D9178F1F1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6:10:46.207" v="475"/>
          <ac:graphicFrameMkLst>
            <pc:docMk/>
            <pc:sldMk cId="2875844195" sldId="281"/>
            <ac:graphicFrameMk id="14" creationId="{641DAF4C-3531-44DE-82F4-025E627420E0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6:10:32.029" v="473"/>
          <ac:graphicFrameMkLst>
            <pc:docMk/>
            <pc:sldMk cId="2875844195" sldId="281"/>
            <ac:graphicFrameMk id="17" creationId="{0177AA60-6DC8-4FA4-AEB1-FFE6671AC1DC}"/>
          </ac:graphicFrameMkLst>
        </pc:graphicFrameChg>
        <pc:graphicFrameChg chg="mod modGraphic">
          <ac:chgData name="Yulany Andrea Moya Lopez" userId="c62c50ce-295c-4be5-b181-287b950df85a" providerId="ADAL" clId="{AE086191-4B2B-429E-8A50-E10328242EC1}" dt="2026-10-15T16:10:58.242" v="477"/>
          <ac:graphicFrameMkLst>
            <pc:docMk/>
            <pc:sldMk cId="2875844195" sldId="281"/>
            <ac:graphicFrameMk id="18" creationId="{A2029453-61D1-47E0-BCA2-D10D51CC291B}"/>
          </ac:graphicFrameMkLst>
        </pc:graphicFrameChg>
        <pc:graphicFrameChg chg="del">
          <ac:chgData name="Yulany Andrea Moya Lopez" userId="c62c50ce-295c-4be5-b181-287b950df85a" providerId="ADAL" clId="{AE086191-4B2B-429E-8A50-E10328242EC1}" dt="2026-10-15T16:10:34.491" v="474" actId="478"/>
          <ac:graphicFrameMkLst>
            <pc:docMk/>
            <pc:sldMk cId="2875844195" sldId="281"/>
            <ac:graphicFrameMk id="21" creationId="{25D83A11-464F-47F4-82DE-B018790BEB8C}"/>
          </ac:graphicFrameMkLst>
        </pc:graphicFrameChg>
        <pc:graphicFrameChg chg="add mod">
          <ac:chgData name="Yulany Andrea Moya Lopez" userId="c62c50ce-295c-4be5-b181-287b950df85a" providerId="ADAL" clId="{AE086191-4B2B-429E-8A50-E10328242EC1}" dt="2026-10-15T16:11:14.067" v="490" actId="1035"/>
          <ac:graphicFrameMkLst>
            <pc:docMk/>
            <pc:sldMk cId="2875844195" sldId="281"/>
            <ac:graphicFrameMk id="22" creationId="{9053E82F-37CB-4789-AAC5-55EC50EE3ADC}"/>
          </ac:graphicFrameMkLst>
        </pc:graphicFrameChg>
      </pc:sldChg>
      <pc:sldChg chg="addSp delSp modSp add">
        <pc:chgData name="Yulany Andrea Moya Lopez" userId="c62c50ce-295c-4be5-b181-287b950df85a" providerId="ADAL" clId="{AE086191-4B2B-429E-8A50-E10328242EC1}" dt="2026-10-15T16:13:29.280" v="510" actId="20577"/>
        <pc:sldMkLst>
          <pc:docMk/>
          <pc:sldMk cId="63006741" sldId="282"/>
        </pc:sldMkLst>
        <pc:spChg chg="mod">
          <ac:chgData name="Yulany Andrea Moya Lopez" userId="c62c50ce-295c-4be5-b181-287b950df85a" providerId="ADAL" clId="{AE086191-4B2B-429E-8A50-E10328242EC1}" dt="2026-10-15T16:11:38.335" v="492"/>
          <ac:spMkLst>
            <pc:docMk/>
            <pc:sldMk cId="63006741" sldId="282"/>
            <ac:spMk id="9" creationId="{C1C1C573-94A5-4E1C-91A6-61B493A52775}"/>
          </ac:spMkLst>
        </pc:spChg>
        <pc:spChg chg="mod">
          <ac:chgData name="Yulany Andrea Moya Lopez" userId="c62c50ce-295c-4be5-b181-287b950df85a" providerId="ADAL" clId="{AE086191-4B2B-429E-8A50-E10328242EC1}" dt="2026-10-15T16:13:29.280" v="510" actId="20577"/>
          <ac:spMkLst>
            <pc:docMk/>
            <pc:sldMk cId="63006741" sldId="282"/>
            <ac:spMk id="12" creationId="{314293E8-FAD9-4F1C-8EDF-903A5F706D2E}"/>
          </ac:spMkLst>
        </pc:spChg>
        <pc:graphicFrameChg chg="mod modGraphic">
          <ac:chgData name="Yulany Andrea Moya Lopez" userId="c62c50ce-295c-4be5-b181-287b950df85a" providerId="ADAL" clId="{AE086191-4B2B-429E-8A50-E10328242EC1}" dt="2026-10-15T16:12:24.707" v="498" actId="14100"/>
          <ac:graphicFrameMkLst>
            <pc:docMk/>
            <pc:sldMk cId="63006741" sldId="282"/>
            <ac:graphicFrameMk id="13" creationId="{B2CFB279-D1B3-4DD7-B77D-C20D9178F1F1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6:13:03.446" v="502"/>
          <ac:graphicFrameMkLst>
            <pc:docMk/>
            <pc:sldMk cId="63006741" sldId="282"/>
            <ac:graphicFrameMk id="14" creationId="{641DAF4C-3531-44DE-82F4-025E627420E0}"/>
          </ac:graphicFrameMkLst>
        </pc:graphicFrameChg>
        <pc:graphicFrameChg chg="mod modGraphic">
          <ac:chgData name="Yulany Andrea Moya Lopez" userId="c62c50ce-295c-4be5-b181-287b950df85a" providerId="ADAL" clId="{AE086191-4B2B-429E-8A50-E10328242EC1}" dt="2026-10-15T16:12:51.249" v="501"/>
          <ac:graphicFrameMkLst>
            <pc:docMk/>
            <pc:sldMk cId="63006741" sldId="282"/>
            <ac:graphicFrameMk id="17" creationId="{0177AA60-6DC8-4FA4-AEB1-FFE6671AC1DC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6:13:12.506" v="503"/>
          <ac:graphicFrameMkLst>
            <pc:docMk/>
            <pc:sldMk cId="63006741" sldId="282"/>
            <ac:graphicFrameMk id="18" creationId="{A2029453-61D1-47E0-BCA2-D10D51CC291B}"/>
          </ac:graphicFrameMkLst>
        </pc:graphicFrameChg>
        <pc:graphicFrameChg chg="add mod">
          <ac:chgData name="Yulany Andrea Moya Lopez" userId="c62c50ce-295c-4be5-b181-287b950df85a" providerId="ADAL" clId="{AE086191-4B2B-429E-8A50-E10328242EC1}" dt="2026-10-15T16:13:25.284" v="507" actId="1037"/>
          <ac:graphicFrameMkLst>
            <pc:docMk/>
            <pc:sldMk cId="63006741" sldId="282"/>
            <ac:graphicFrameMk id="21" creationId="{4F1EEF5A-014C-4E7E-B6C2-75520F380A51}"/>
          </ac:graphicFrameMkLst>
        </pc:graphicFrameChg>
        <pc:graphicFrameChg chg="del">
          <ac:chgData name="Yulany Andrea Moya Lopez" userId="c62c50ce-295c-4be5-b181-287b950df85a" providerId="ADAL" clId="{AE086191-4B2B-429E-8A50-E10328242EC1}" dt="2026-10-15T16:13:14.694" v="504" actId="478"/>
          <ac:graphicFrameMkLst>
            <pc:docMk/>
            <pc:sldMk cId="63006741" sldId="282"/>
            <ac:graphicFrameMk id="22" creationId="{9053E82F-37CB-4789-AAC5-55EC50EE3ADC}"/>
          </ac:graphicFrameMkLst>
        </pc:graphicFrameChg>
      </pc:sldChg>
      <pc:sldChg chg="addSp delSp modSp add">
        <pc:chgData name="Yulany Andrea Moya Lopez" userId="c62c50ce-295c-4be5-b181-287b950df85a" providerId="ADAL" clId="{AE086191-4B2B-429E-8A50-E10328242EC1}" dt="2026-10-15T16:15:50.743" v="534" actId="20577"/>
        <pc:sldMkLst>
          <pc:docMk/>
          <pc:sldMk cId="2210629029" sldId="283"/>
        </pc:sldMkLst>
        <pc:spChg chg="mod">
          <ac:chgData name="Yulany Andrea Moya Lopez" userId="c62c50ce-295c-4be5-b181-287b950df85a" providerId="ADAL" clId="{AE086191-4B2B-429E-8A50-E10328242EC1}" dt="2026-10-15T16:13:53.939" v="512"/>
          <ac:spMkLst>
            <pc:docMk/>
            <pc:sldMk cId="2210629029" sldId="283"/>
            <ac:spMk id="9" creationId="{C1C1C573-94A5-4E1C-91A6-61B493A52775}"/>
          </ac:spMkLst>
        </pc:spChg>
        <pc:spChg chg="mod">
          <ac:chgData name="Yulany Andrea Moya Lopez" userId="c62c50ce-295c-4be5-b181-287b950df85a" providerId="ADAL" clId="{AE086191-4B2B-429E-8A50-E10328242EC1}" dt="2026-10-15T16:15:50.743" v="534" actId="20577"/>
          <ac:spMkLst>
            <pc:docMk/>
            <pc:sldMk cId="2210629029" sldId="283"/>
            <ac:spMk id="12" creationId="{314293E8-FAD9-4F1C-8EDF-903A5F706D2E}"/>
          </ac:spMkLst>
        </pc:spChg>
        <pc:graphicFrameChg chg="mod">
          <ac:chgData name="Yulany Andrea Moya Lopez" userId="c62c50ce-295c-4be5-b181-287b950df85a" providerId="ADAL" clId="{AE086191-4B2B-429E-8A50-E10328242EC1}" dt="2026-10-15T16:14:19.999" v="514"/>
          <ac:graphicFrameMkLst>
            <pc:docMk/>
            <pc:sldMk cId="2210629029" sldId="283"/>
            <ac:graphicFrameMk id="13" creationId="{B2CFB279-D1B3-4DD7-B77D-C20D9178F1F1}"/>
          </ac:graphicFrameMkLst>
        </pc:graphicFrameChg>
        <pc:graphicFrameChg chg="mod modGraphic">
          <ac:chgData name="Yulany Andrea Moya Lopez" userId="c62c50ce-295c-4be5-b181-287b950df85a" providerId="ADAL" clId="{AE086191-4B2B-429E-8A50-E10328242EC1}" dt="2026-10-15T16:15:14.032" v="522" actId="20577"/>
          <ac:graphicFrameMkLst>
            <pc:docMk/>
            <pc:sldMk cId="2210629029" sldId="283"/>
            <ac:graphicFrameMk id="14" creationId="{641DAF4C-3531-44DE-82F4-025E627420E0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6:14:27.149" v="515"/>
          <ac:graphicFrameMkLst>
            <pc:docMk/>
            <pc:sldMk cId="2210629029" sldId="283"/>
            <ac:graphicFrameMk id="17" creationId="{0177AA60-6DC8-4FA4-AEB1-FFE6671AC1DC}"/>
          </ac:graphicFrameMkLst>
        </pc:graphicFrameChg>
        <pc:graphicFrameChg chg="mod modGraphic">
          <ac:chgData name="Yulany Andrea Moya Lopez" userId="c62c50ce-295c-4be5-b181-287b950df85a" providerId="ADAL" clId="{AE086191-4B2B-429E-8A50-E10328242EC1}" dt="2026-10-15T16:15:31.459" v="524" actId="20577"/>
          <ac:graphicFrameMkLst>
            <pc:docMk/>
            <pc:sldMk cId="2210629029" sldId="283"/>
            <ac:graphicFrameMk id="18" creationId="{A2029453-61D1-47E0-BCA2-D10D51CC291B}"/>
          </ac:graphicFrameMkLst>
        </pc:graphicFrameChg>
        <pc:graphicFrameChg chg="del">
          <ac:chgData name="Yulany Andrea Moya Lopez" userId="c62c50ce-295c-4be5-b181-287b950df85a" providerId="ADAL" clId="{AE086191-4B2B-429E-8A50-E10328242EC1}" dt="2026-10-15T16:13:59.400" v="513" actId="478"/>
          <ac:graphicFrameMkLst>
            <pc:docMk/>
            <pc:sldMk cId="2210629029" sldId="283"/>
            <ac:graphicFrameMk id="21" creationId="{4F1EEF5A-014C-4E7E-B6C2-75520F380A51}"/>
          </ac:graphicFrameMkLst>
        </pc:graphicFrameChg>
        <pc:graphicFrameChg chg="add mod">
          <ac:chgData name="Yulany Andrea Moya Lopez" userId="c62c50ce-295c-4be5-b181-287b950df85a" providerId="ADAL" clId="{AE086191-4B2B-429E-8A50-E10328242EC1}" dt="2026-10-15T16:15:44.412" v="530" actId="1037"/>
          <ac:graphicFrameMkLst>
            <pc:docMk/>
            <pc:sldMk cId="2210629029" sldId="283"/>
            <ac:graphicFrameMk id="22" creationId="{334022AC-A33C-47B3-9D95-6D0E336B7CE3}"/>
          </ac:graphicFrameMkLst>
        </pc:graphicFrameChg>
      </pc:sldChg>
      <pc:sldChg chg="addSp delSp modSp add">
        <pc:chgData name="Yulany Andrea Moya Lopez" userId="c62c50ce-295c-4be5-b181-287b950df85a" providerId="ADAL" clId="{AE086191-4B2B-429E-8A50-E10328242EC1}" dt="2026-10-15T16:39:38.276" v="550" actId="20577"/>
        <pc:sldMkLst>
          <pc:docMk/>
          <pc:sldMk cId="1316564574" sldId="284"/>
        </pc:sldMkLst>
        <pc:spChg chg="mod">
          <ac:chgData name="Yulany Andrea Moya Lopez" userId="c62c50ce-295c-4be5-b181-287b950df85a" providerId="ADAL" clId="{AE086191-4B2B-429E-8A50-E10328242EC1}" dt="2026-10-15T16:38:21.405" v="536"/>
          <ac:spMkLst>
            <pc:docMk/>
            <pc:sldMk cId="1316564574" sldId="284"/>
            <ac:spMk id="9" creationId="{C1C1C573-94A5-4E1C-91A6-61B493A52775}"/>
          </ac:spMkLst>
        </pc:spChg>
        <pc:spChg chg="mod">
          <ac:chgData name="Yulany Andrea Moya Lopez" userId="c62c50ce-295c-4be5-b181-287b950df85a" providerId="ADAL" clId="{AE086191-4B2B-429E-8A50-E10328242EC1}" dt="2026-10-15T16:39:38.276" v="550" actId="20577"/>
          <ac:spMkLst>
            <pc:docMk/>
            <pc:sldMk cId="1316564574" sldId="284"/>
            <ac:spMk id="12" creationId="{314293E8-FAD9-4F1C-8EDF-903A5F706D2E}"/>
          </ac:spMkLst>
        </pc:spChg>
        <pc:graphicFrameChg chg="mod">
          <ac:chgData name="Yulany Andrea Moya Lopez" userId="c62c50ce-295c-4be5-b181-287b950df85a" providerId="ADAL" clId="{AE086191-4B2B-429E-8A50-E10328242EC1}" dt="2026-10-15T16:38:54.476" v="538"/>
          <ac:graphicFrameMkLst>
            <pc:docMk/>
            <pc:sldMk cId="1316564574" sldId="284"/>
            <ac:graphicFrameMk id="13" creationId="{B2CFB279-D1B3-4DD7-B77D-C20D9178F1F1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6:39:13.007" v="540"/>
          <ac:graphicFrameMkLst>
            <pc:docMk/>
            <pc:sldMk cId="1316564574" sldId="284"/>
            <ac:graphicFrameMk id="14" creationId="{641DAF4C-3531-44DE-82F4-025E627420E0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6:39:01.495" v="539"/>
          <ac:graphicFrameMkLst>
            <pc:docMk/>
            <pc:sldMk cId="1316564574" sldId="284"/>
            <ac:graphicFrameMk id="17" creationId="{0177AA60-6DC8-4FA4-AEB1-FFE6671AC1DC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6:39:22.030" v="541"/>
          <ac:graphicFrameMkLst>
            <pc:docMk/>
            <pc:sldMk cId="1316564574" sldId="284"/>
            <ac:graphicFrameMk id="18" creationId="{A2029453-61D1-47E0-BCA2-D10D51CC291B}"/>
          </ac:graphicFrameMkLst>
        </pc:graphicFrameChg>
        <pc:graphicFrameChg chg="add mod">
          <ac:chgData name="Yulany Andrea Moya Lopez" userId="c62c50ce-295c-4be5-b181-287b950df85a" providerId="ADAL" clId="{AE086191-4B2B-429E-8A50-E10328242EC1}" dt="2026-10-15T16:39:34.320" v="545" actId="1038"/>
          <ac:graphicFrameMkLst>
            <pc:docMk/>
            <pc:sldMk cId="1316564574" sldId="284"/>
            <ac:graphicFrameMk id="21" creationId="{48486789-2FA8-4FCA-BAD7-FAF182A229C2}"/>
          </ac:graphicFrameMkLst>
        </pc:graphicFrameChg>
        <pc:graphicFrameChg chg="del">
          <ac:chgData name="Yulany Andrea Moya Lopez" userId="c62c50ce-295c-4be5-b181-287b950df85a" providerId="ADAL" clId="{AE086191-4B2B-429E-8A50-E10328242EC1}" dt="2026-10-15T16:38:26.651" v="537" actId="478"/>
          <ac:graphicFrameMkLst>
            <pc:docMk/>
            <pc:sldMk cId="1316564574" sldId="284"/>
            <ac:graphicFrameMk id="22" creationId="{334022AC-A33C-47B3-9D95-6D0E336B7CE3}"/>
          </ac:graphicFrameMkLst>
        </pc:graphicFrameChg>
      </pc:sldChg>
      <pc:sldChg chg="addSp delSp modSp add">
        <pc:chgData name="Yulany Andrea Moya Lopez" userId="c62c50ce-295c-4be5-b181-287b950df85a" providerId="ADAL" clId="{AE086191-4B2B-429E-8A50-E10328242EC1}" dt="2026-10-15T16:41:49.906" v="576" actId="14100"/>
        <pc:sldMkLst>
          <pc:docMk/>
          <pc:sldMk cId="2934475961" sldId="285"/>
        </pc:sldMkLst>
        <pc:spChg chg="mod">
          <ac:chgData name="Yulany Andrea Moya Lopez" userId="c62c50ce-295c-4be5-b181-287b950df85a" providerId="ADAL" clId="{AE086191-4B2B-429E-8A50-E10328242EC1}" dt="2026-10-15T16:40:07.599" v="553"/>
          <ac:spMkLst>
            <pc:docMk/>
            <pc:sldMk cId="2934475961" sldId="285"/>
            <ac:spMk id="9" creationId="{C1C1C573-94A5-4E1C-91A6-61B493A52775}"/>
          </ac:spMkLst>
        </pc:spChg>
        <pc:spChg chg="mod">
          <ac:chgData name="Yulany Andrea Moya Lopez" userId="c62c50ce-295c-4be5-b181-287b950df85a" providerId="ADAL" clId="{AE086191-4B2B-429E-8A50-E10328242EC1}" dt="2026-10-15T16:41:46.383" v="575" actId="20577"/>
          <ac:spMkLst>
            <pc:docMk/>
            <pc:sldMk cId="2934475961" sldId="285"/>
            <ac:spMk id="12" creationId="{314293E8-FAD9-4F1C-8EDF-903A5F706D2E}"/>
          </ac:spMkLst>
        </pc:spChg>
        <pc:graphicFrameChg chg="mod">
          <ac:chgData name="Yulany Andrea Moya Lopez" userId="c62c50ce-295c-4be5-b181-287b950df85a" providerId="ADAL" clId="{AE086191-4B2B-429E-8A50-E10328242EC1}" dt="2026-10-15T16:40:45.193" v="554"/>
          <ac:graphicFrameMkLst>
            <pc:docMk/>
            <pc:sldMk cId="2934475961" sldId="285"/>
            <ac:graphicFrameMk id="13" creationId="{B2CFB279-D1B3-4DD7-B77D-C20D9178F1F1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6:41:19.208" v="556"/>
          <ac:graphicFrameMkLst>
            <pc:docMk/>
            <pc:sldMk cId="2934475961" sldId="285"/>
            <ac:graphicFrameMk id="14" creationId="{641DAF4C-3531-44DE-82F4-025E627420E0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6:40:52.053" v="555"/>
          <ac:graphicFrameMkLst>
            <pc:docMk/>
            <pc:sldMk cId="2934475961" sldId="285"/>
            <ac:graphicFrameMk id="17" creationId="{0177AA60-6DC8-4FA4-AEB1-FFE6671AC1DC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6:41:30.897" v="557"/>
          <ac:graphicFrameMkLst>
            <pc:docMk/>
            <pc:sldMk cId="2934475961" sldId="285"/>
            <ac:graphicFrameMk id="18" creationId="{A2029453-61D1-47E0-BCA2-D10D51CC291B}"/>
          </ac:graphicFrameMkLst>
        </pc:graphicFrameChg>
        <pc:graphicFrameChg chg="del">
          <ac:chgData name="Yulany Andrea Moya Lopez" userId="c62c50ce-295c-4be5-b181-287b950df85a" providerId="ADAL" clId="{AE086191-4B2B-429E-8A50-E10328242EC1}" dt="2026-10-15T16:40:04.269" v="552" actId="478"/>
          <ac:graphicFrameMkLst>
            <pc:docMk/>
            <pc:sldMk cId="2934475961" sldId="285"/>
            <ac:graphicFrameMk id="21" creationId="{48486789-2FA8-4FCA-BAD7-FAF182A229C2}"/>
          </ac:graphicFrameMkLst>
        </pc:graphicFrameChg>
        <pc:graphicFrameChg chg="add mod">
          <ac:chgData name="Yulany Andrea Moya Lopez" userId="c62c50ce-295c-4be5-b181-287b950df85a" providerId="ADAL" clId="{AE086191-4B2B-429E-8A50-E10328242EC1}" dt="2026-10-15T16:41:49.906" v="576" actId="14100"/>
          <ac:graphicFrameMkLst>
            <pc:docMk/>
            <pc:sldMk cId="2934475961" sldId="285"/>
            <ac:graphicFrameMk id="22" creationId="{80BE2729-3447-483D-B8CB-0F56B5FAE24A}"/>
          </ac:graphicFrameMkLst>
        </pc:graphicFrameChg>
      </pc:sldChg>
      <pc:sldChg chg="addSp delSp modSp add">
        <pc:chgData name="Yulany Andrea Moya Lopez" userId="c62c50ce-295c-4be5-b181-287b950df85a" providerId="ADAL" clId="{AE086191-4B2B-429E-8A50-E10328242EC1}" dt="2026-10-15T16:43:52.770" v="622" actId="20577"/>
        <pc:sldMkLst>
          <pc:docMk/>
          <pc:sldMk cId="2614022892" sldId="286"/>
        </pc:sldMkLst>
        <pc:spChg chg="mod">
          <ac:chgData name="Yulany Andrea Moya Lopez" userId="c62c50ce-295c-4be5-b181-287b950df85a" providerId="ADAL" clId="{AE086191-4B2B-429E-8A50-E10328242EC1}" dt="2026-10-15T16:42:43.313" v="595" actId="20577"/>
          <ac:spMkLst>
            <pc:docMk/>
            <pc:sldMk cId="2614022892" sldId="286"/>
            <ac:spMk id="9" creationId="{C1C1C573-94A5-4E1C-91A6-61B493A52775}"/>
          </ac:spMkLst>
        </pc:spChg>
        <pc:spChg chg="mod">
          <ac:chgData name="Yulany Andrea Moya Lopez" userId="c62c50ce-295c-4be5-b181-287b950df85a" providerId="ADAL" clId="{AE086191-4B2B-429E-8A50-E10328242EC1}" dt="2026-10-15T16:43:52.770" v="622" actId="20577"/>
          <ac:spMkLst>
            <pc:docMk/>
            <pc:sldMk cId="2614022892" sldId="286"/>
            <ac:spMk id="12" creationId="{314293E8-FAD9-4F1C-8EDF-903A5F706D2E}"/>
          </ac:spMkLst>
        </pc:spChg>
        <pc:graphicFrameChg chg="mod">
          <ac:chgData name="Yulany Andrea Moya Lopez" userId="c62c50ce-295c-4be5-b181-287b950df85a" providerId="ADAL" clId="{AE086191-4B2B-429E-8A50-E10328242EC1}" dt="2026-10-15T16:43:10.104" v="599"/>
          <ac:graphicFrameMkLst>
            <pc:docMk/>
            <pc:sldMk cId="2614022892" sldId="286"/>
            <ac:graphicFrameMk id="13" creationId="{B2CFB279-D1B3-4DD7-B77D-C20D9178F1F1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6:43:25.452" v="601"/>
          <ac:graphicFrameMkLst>
            <pc:docMk/>
            <pc:sldMk cId="2614022892" sldId="286"/>
            <ac:graphicFrameMk id="14" creationId="{641DAF4C-3531-44DE-82F4-025E627420E0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6:43:16.860" v="600"/>
          <ac:graphicFrameMkLst>
            <pc:docMk/>
            <pc:sldMk cId="2614022892" sldId="286"/>
            <ac:graphicFrameMk id="17" creationId="{0177AA60-6DC8-4FA4-AEB1-FFE6671AC1DC}"/>
          </ac:graphicFrameMkLst>
        </pc:graphicFrameChg>
        <pc:graphicFrameChg chg="mod modGraphic">
          <ac:chgData name="Yulany Andrea Moya Lopez" userId="c62c50ce-295c-4be5-b181-287b950df85a" providerId="ADAL" clId="{AE086191-4B2B-429E-8A50-E10328242EC1}" dt="2026-10-15T16:43:38.499" v="603"/>
          <ac:graphicFrameMkLst>
            <pc:docMk/>
            <pc:sldMk cId="2614022892" sldId="286"/>
            <ac:graphicFrameMk id="18" creationId="{A2029453-61D1-47E0-BCA2-D10D51CC291B}"/>
          </ac:graphicFrameMkLst>
        </pc:graphicFrameChg>
        <pc:graphicFrameChg chg="add mod">
          <ac:chgData name="Yulany Andrea Moya Lopez" userId="c62c50ce-295c-4be5-b181-287b950df85a" providerId="ADAL" clId="{AE086191-4B2B-429E-8A50-E10328242EC1}" dt="2026-10-15T16:43:49.297" v="618" actId="1035"/>
          <ac:graphicFrameMkLst>
            <pc:docMk/>
            <pc:sldMk cId="2614022892" sldId="286"/>
            <ac:graphicFrameMk id="21" creationId="{A0BF0F09-3DA0-4311-97FB-361C789BE86C}"/>
          </ac:graphicFrameMkLst>
        </pc:graphicFrameChg>
        <pc:graphicFrameChg chg="del">
          <ac:chgData name="Yulany Andrea Moya Lopez" userId="c62c50ce-295c-4be5-b181-287b950df85a" providerId="ADAL" clId="{AE086191-4B2B-429E-8A50-E10328242EC1}" dt="2026-10-15T16:42:47.588" v="596" actId="478"/>
          <ac:graphicFrameMkLst>
            <pc:docMk/>
            <pc:sldMk cId="2614022892" sldId="286"/>
            <ac:graphicFrameMk id="22" creationId="{80BE2729-3447-483D-B8CB-0F56B5FAE24A}"/>
          </ac:graphicFrameMkLst>
        </pc:graphicFrameChg>
      </pc:sldChg>
      <pc:sldChg chg="addSp delSp modSp add mod">
        <pc:chgData name="Yulany Andrea Moya Lopez" userId="c62c50ce-295c-4be5-b181-287b950df85a" providerId="ADAL" clId="{AE086191-4B2B-429E-8A50-E10328242EC1}" dt="2026-10-15T18:50:50.096" v="869" actId="14100"/>
        <pc:sldMkLst>
          <pc:docMk/>
          <pc:sldMk cId="3287009541" sldId="287"/>
        </pc:sldMkLst>
        <pc:spChg chg="mod">
          <ac:chgData name="Yulany Andrea Moya Lopez" userId="c62c50ce-295c-4be5-b181-287b950df85a" providerId="ADAL" clId="{AE086191-4B2B-429E-8A50-E10328242EC1}" dt="2026-10-15T16:47:30.237" v="705" actId="20577"/>
          <ac:spMkLst>
            <pc:docMk/>
            <pc:sldMk cId="3287009541" sldId="287"/>
            <ac:spMk id="9" creationId="{C1C1C573-94A5-4E1C-91A6-61B493A52775}"/>
          </ac:spMkLst>
        </pc:spChg>
        <pc:spChg chg="mod">
          <ac:chgData name="Yulany Andrea Moya Lopez" userId="c62c50ce-295c-4be5-b181-287b950df85a" providerId="ADAL" clId="{AE086191-4B2B-429E-8A50-E10328242EC1}" dt="2026-10-15T18:50:00.468" v="805" actId="20577"/>
          <ac:spMkLst>
            <pc:docMk/>
            <pc:sldMk cId="3287009541" sldId="287"/>
            <ac:spMk id="12" creationId="{314293E8-FAD9-4F1C-8EDF-903A5F706D2E}"/>
          </ac:spMkLst>
        </pc:spChg>
        <pc:graphicFrameChg chg="mod">
          <ac:chgData name="Yulany Andrea Moya Lopez" userId="c62c50ce-295c-4be5-b181-287b950df85a" providerId="ADAL" clId="{AE086191-4B2B-429E-8A50-E10328242EC1}" dt="2026-10-15T16:45:25.747" v="667"/>
          <ac:graphicFrameMkLst>
            <pc:docMk/>
            <pc:sldMk cId="3287009541" sldId="287"/>
            <ac:graphicFrameMk id="13" creationId="{B2CFB279-D1B3-4DD7-B77D-C20D9178F1F1}"/>
          </ac:graphicFrameMkLst>
        </pc:graphicFrameChg>
        <pc:graphicFrameChg chg="mod modGraphic">
          <ac:chgData name="Yulany Andrea Moya Lopez" userId="c62c50ce-295c-4be5-b181-287b950df85a" providerId="ADAL" clId="{AE086191-4B2B-429E-8A50-E10328242EC1}" dt="2026-10-15T16:46:59.831" v="670" actId="20577"/>
          <ac:graphicFrameMkLst>
            <pc:docMk/>
            <pc:sldMk cId="3287009541" sldId="287"/>
            <ac:graphicFrameMk id="14" creationId="{641DAF4C-3531-44DE-82F4-025E627420E0}"/>
          </ac:graphicFrameMkLst>
        </pc:graphicFrameChg>
        <pc:graphicFrameChg chg="mod modGraphic">
          <ac:chgData name="Yulany Andrea Moya Lopez" userId="c62c50ce-295c-4be5-b181-287b950df85a" providerId="ADAL" clId="{AE086191-4B2B-429E-8A50-E10328242EC1}" dt="2026-10-15T18:43:56.440" v="754" actId="20577"/>
          <ac:graphicFrameMkLst>
            <pc:docMk/>
            <pc:sldMk cId="3287009541" sldId="287"/>
            <ac:graphicFrameMk id="17" creationId="{0177AA60-6DC8-4FA4-AEB1-FFE6671AC1DC}"/>
          </ac:graphicFrameMkLst>
        </pc:graphicFrameChg>
        <pc:graphicFrameChg chg="modGraphic">
          <ac:chgData name="Yulany Andrea Moya Lopez" userId="c62c50ce-295c-4be5-b181-287b950df85a" providerId="ADAL" clId="{AE086191-4B2B-429E-8A50-E10328242EC1}" dt="2026-10-15T18:46:11.064" v="793" actId="20577"/>
          <ac:graphicFrameMkLst>
            <pc:docMk/>
            <pc:sldMk cId="3287009541" sldId="287"/>
            <ac:graphicFrameMk id="18" creationId="{A2029453-61D1-47E0-BCA2-D10D51CC291B}"/>
          </ac:graphicFrameMkLst>
        </pc:graphicFrameChg>
        <pc:graphicFrameChg chg="del">
          <ac:chgData name="Yulany Andrea Moya Lopez" userId="c62c50ce-295c-4be5-b181-287b950df85a" providerId="ADAL" clId="{AE086191-4B2B-429E-8A50-E10328242EC1}" dt="2026-10-15T16:47:23.527" v="704" actId="478"/>
          <ac:graphicFrameMkLst>
            <pc:docMk/>
            <pc:sldMk cId="3287009541" sldId="287"/>
            <ac:graphicFrameMk id="21" creationId="{A0BF0F09-3DA0-4311-97FB-361C789BE86C}"/>
          </ac:graphicFrameMkLst>
        </pc:graphicFrameChg>
        <pc:graphicFrameChg chg="add mod">
          <ac:chgData name="Yulany Andrea Moya Lopez" userId="c62c50ce-295c-4be5-b181-287b950df85a" providerId="ADAL" clId="{AE086191-4B2B-429E-8A50-E10328242EC1}" dt="2026-10-15T18:50:50.096" v="869" actId="14100"/>
          <ac:graphicFrameMkLst>
            <pc:docMk/>
            <pc:sldMk cId="3287009541" sldId="287"/>
            <ac:graphicFrameMk id="22" creationId="{0C860EE0-792F-47A7-AC57-AD55C531C059}"/>
          </ac:graphicFrameMkLst>
        </pc:graphicFrameChg>
      </pc:sldChg>
      <pc:sldChg chg="addSp delSp modSp add">
        <pc:chgData name="Yulany Andrea Moya Lopez" userId="c62c50ce-295c-4be5-b181-287b950df85a" providerId="ADAL" clId="{AE086191-4B2B-429E-8A50-E10328242EC1}" dt="2026-10-15T18:57:11.266" v="959" actId="20577"/>
        <pc:sldMkLst>
          <pc:docMk/>
          <pc:sldMk cId="1275486167" sldId="288"/>
        </pc:sldMkLst>
        <pc:spChg chg="mod">
          <ac:chgData name="Yulany Andrea Moya Lopez" userId="c62c50ce-295c-4be5-b181-287b950df85a" providerId="ADAL" clId="{AE086191-4B2B-429E-8A50-E10328242EC1}" dt="2026-10-15T18:53:29.497" v="889" actId="1035"/>
          <ac:spMkLst>
            <pc:docMk/>
            <pc:sldMk cId="1275486167" sldId="288"/>
            <ac:spMk id="9" creationId="{C1C1C573-94A5-4E1C-91A6-61B493A52775}"/>
          </ac:spMkLst>
        </pc:spChg>
        <pc:spChg chg="mod">
          <ac:chgData name="Yulany Andrea Moya Lopez" userId="c62c50ce-295c-4be5-b181-287b950df85a" providerId="ADAL" clId="{AE086191-4B2B-429E-8A50-E10328242EC1}" dt="2026-10-15T18:57:11.266" v="959" actId="20577"/>
          <ac:spMkLst>
            <pc:docMk/>
            <pc:sldMk cId="1275486167" sldId="288"/>
            <ac:spMk id="12" creationId="{314293E8-FAD9-4F1C-8EDF-903A5F706D2E}"/>
          </ac:spMkLst>
        </pc:spChg>
        <pc:graphicFrameChg chg="mod">
          <ac:chgData name="Yulany Andrea Moya Lopez" userId="c62c50ce-295c-4be5-b181-287b950df85a" providerId="ADAL" clId="{AE086191-4B2B-429E-8A50-E10328242EC1}" dt="2026-10-15T18:54:03.370" v="890"/>
          <ac:graphicFrameMkLst>
            <pc:docMk/>
            <pc:sldMk cId="1275486167" sldId="288"/>
            <ac:graphicFrameMk id="13" creationId="{B2CFB279-D1B3-4DD7-B77D-C20D9178F1F1}"/>
          </ac:graphicFrameMkLst>
        </pc:graphicFrameChg>
        <pc:graphicFrameChg chg="mod modGraphic">
          <ac:chgData name="Yulany Andrea Moya Lopez" userId="c62c50ce-295c-4be5-b181-287b950df85a" providerId="ADAL" clId="{AE086191-4B2B-429E-8A50-E10328242EC1}" dt="2026-10-15T18:54:19.447" v="892" actId="20577"/>
          <ac:graphicFrameMkLst>
            <pc:docMk/>
            <pc:sldMk cId="1275486167" sldId="288"/>
            <ac:graphicFrameMk id="14" creationId="{641DAF4C-3531-44DE-82F4-025E627420E0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8:55:15.444" v="893"/>
          <ac:graphicFrameMkLst>
            <pc:docMk/>
            <pc:sldMk cId="1275486167" sldId="288"/>
            <ac:graphicFrameMk id="17" creationId="{0177AA60-6DC8-4FA4-AEB1-FFE6671AC1DC}"/>
          </ac:graphicFrameMkLst>
        </pc:graphicFrameChg>
        <pc:graphicFrameChg chg="modGraphic">
          <ac:chgData name="Yulany Andrea Moya Lopez" userId="c62c50ce-295c-4be5-b181-287b950df85a" providerId="ADAL" clId="{AE086191-4B2B-429E-8A50-E10328242EC1}" dt="2026-10-15T18:56:38.620" v="954" actId="20577"/>
          <ac:graphicFrameMkLst>
            <pc:docMk/>
            <pc:sldMk cId="1275486167" sldId="288"/>
            <ac:graphicFrameMk id="18" creationId="{A2029453-61D1-47E0-BCA2-D10D51CC291B}"/>
          </ac:graphicFrameMkLst>
        </pc:graphicFrameChg>
        <pc:graphicFrameChg chg="add">
          <ac:chgData name="Yulany Andrea Moya Lopez" userId="c62c50ce-295c-4be5-b181-287b950df85a" providerId="ADAL" clId="{AE086191-4B2B-429E-8A50-E10328242EC1}" dt="2026-10-15T18:57:03.628" v="955"/>
          <ac:graphicFrameMkLst>
            <pc:docMk/>
            <pc:sldMk cId="1275486167" sldId="288"/>
            <ac:graphicFrameMk id="21" creationId="{D27A9AC3-5B73-4DFB-B8EC-E4AF9F085F26}"/>
          </ac:graphicFrameMkLst>
        </pc:graphicFrameChg>
        <pc:graphicFrameChg chg="del">
          <ac:chgData name="Yulany Andrea Moya Lopez" userId="c62c50ce-295c-4be5-b181-287b950df85a" providerId="ADAL" clId="{AE086191-4B2B-429E-8A50-E10328242EC1}" dt="2026-10-15T18:53:20.807" v="871" actId="478"/>
          <ac:graphicFrameMkLst>
            <pc:docMk/>
            <pc:sldMk cId="1275486167" sldId="288"/>
            <ac:graphicFrameMk id="22" creationId="{0C860EE0-792F-47A7-AC57-AD55C531C059}"/>
          </ac:graphicFrameMkLst>
        </pc:graphicFrameChg>
        <pc:graphicFrameChg chg="add">
          <ac:chgData name="Yulany Andrea Moya Lopez" userId="c62c50ce-295c-4be5-b181-287b950df85a" providerId="ADAL" clId="{AE086191-4B2B-429E-8A50-E10328242EC1}" dt="2026-10-15T18:57:03.628" v="955"/>
          <ac:graphicFrameMkLst>
            <pc:docMk/>
            <pc:sldMk cId="1275486167" sldId="288"/>
            <ac:graphicFrameMk id="23" creationId="{C4552BAD-8C31-4EA9-A5C4-C7C5CEB4A2BB}"/>
          </ac:graphicFrameMkLst>
        </pc:graphicFrameChg>
      </pc:sldChg>
      <pc:sldChg chg="addSp delSp modSp add mod">
        <pc:chgData name="Yulany Andrea Moya Lopez" userId="c62c50ce-295c-4be5-b181-287b950df85a" providerId="ADAL" clId="{AE086191-4B2B-429E-8A50-E10328242EC1}" dt="2026-10-15T19:15:40.981" v="1238" actId="20577"/>
        <pc:sldMkLst>
          <pc:docMk/>
          <pc:sldMk cId="685045884" sldId="289"/>
        </pc:sldMkLst>
        <pc:spChg chg="mod">
          <ac:chgData name="Yulany Andrea Moya Lopez" userId="c62c50ce-295c-4be5-b181-287b950df85a" providerId="ADAL" clId="{AE086191-4B2B-429E-8A50-E10328242EC1}" dt="2026-10-15T18:58:25.637" v="967" actId="20577"/>
          <ac:spMkLst>
            <pc:docMk/>
            <pc:sldMk cId="685045884" sldId="289"/>
            <ac:spMk id="9" creationId="{C1C1C573-94A5-4E1C-91A6-61B493A52775}"/>
          </ac:spMkLst>
        </pc:spChg>
        <pc:spChg chg="mod">
          <ac:chgData name="Yulany Andrea Moya Lopez" userId="c62c50ce-295c-4be5-b181-287b950df85a" providerId="ADAL" clId="{AE086191-4B2B-429E-8A50-E10328242EC1}" dt="2026-10-15T19:05:52.565" v="1005" actId="20577"/>
          <ac:spMkLst>
            <pc:docMk/>
            <pc:sldMk cId="685045884" sldId="289"/>
            <ac:spMk id="12" creationId="{314293E8-FAD9-4F1C-8EDF-903A5F706D2E}"/>
          </ac:spMkLst>
        </pc:spChg>
        <pc:graphicFrameChg chg="mod">
          <ac:chgData name="Yulany Andrea Moya Lopez" userId="c62c50ce-295c-4be5-b181-287b950df85a" providerId="ADAL" clId="{AE086191-4B2B-429E-8A50-E10328242EC1}" dt="2026-10-15T18:57:59.245" v="964"/>
          <ac:graphicFrameMkLst>
            <pc:docMk/>
            <pc:sldMk cId="685045884" sldId="289"/>
            <ac:graphicFrameMk id="13" creationId="{B2CFB279-D1B3-4DD7-B77D-C20D9178F1F1}"/>
          </ac:graphicFrameMkLst>
        </pc:graphicFrameChg>
        <pc:graphicFrameChg chg="mod modGraphic">
          <ac:chgData name="Yulany Andrea Moya Lopez" userId="c62c50ce-295c-4be5-b181-287b950df85a" providerId="ADAL" clId="{AE086191-4B2B-429E-8A50-E10328242EC1}" dt="2026-10-15T19:15:40.981" v="1238" actId="20577"/>
          <ac:graphicFrameMkLst>
            <pc:docMk/>
            <pc:sldMk cId="685045884" sldId="289"/>
            <ac:graphicFrameMk id="14" creationId="{641DAF4C-3531-44DE-82F4-025E627420E0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8:58:06.997" v="965"/>
          <ac:graphicFrameMkLst>
            <pc:docMk/>
            <pc:sldMk cId="685045884" sldId="289"/>
            <ac:graphicFrameMk id="17" creationId="{0177AA60-6DC8-4FA4-AEB1-FFE6671AC1DC}"/>
          </ac:graphicFrameMkLst>
        </pc:graphicFrameChg>
        <pc:graphicFrameChg chg="mod modGraphic">
          <ac:chgData name="Yulany Andrea Moya Lopez" userId="c62c50ce-295c-4be5-b181-287b950df85a" providerId="ADAL" clId="{AE086191-4B2B-429E-8A50-E10328242EC1}" dt="2026-10-15T19:14:34.146" v="1222" actId="20577"/>
          <ac:graphicFrameMkLst>
            <pc:docMk/>
            <pc:sldMk cId="685045884" sldId="289"/>
            <ac:graphicFrameMk id="18" creationId="{A2029453-61D1-47E0-BCA2-D10D51CC291B}"/>
          </ac:graphicFrameMkLst>
        </pc:graphicFrameChg>
        <pc:graphicFrameChg chg="del">
          <ac:chgData name="Yulany Andrea Moya Lopez" userId="c62c50ce-295c-4be5-b181-287b950df85a" providerId="ADAL" clId="{AE086191-4B2B-429E-8A50-E10328242EC1}" dt="2026-10-15T18:57:37.944" v="963" actId="478"/>
          <ac:graphicFrameMkLst>
            <pc:docMk/>
            <pc:sldMk cId="685045884" sldId="289"/>
            <ac:graphicFrameMk id="21" creationId="{D27A9AC3-5B73-4DFB-B8EC-E4AF9F085F26}"/>
          </ac:graphicFrameMkLst>
        </pc:graphicFrameChg>
        <pc:graphicFrameChg chg="add mod">
          <ac:chgData name="Yulany Andrea Moya Lopez" userId="c62c50ce-295c-4be5-b181-287b950df85a" providerId="ADAL" clId="{AE086191-4B2B-429E-8A50-E10328242EC1}" dt="2026-10-15T19:06:32.487" v="1095" actId="14100"/>
          <ac:graphicFrameMkLst>
            <pc:docMk/>
            <pc:sldMk cId="685045884" sldId="289"/>
            <ac:graphicFrameMk id="22" creationId="{282CE0C1-DA8A-4DAB-A6FE-B34AE28B9148}"/>
          </ac:graphicFrameMkLst>
        </pc:graphicFrameChg>
        <pc:graphicFrameChg chg="del">
          <ac:chgData name="Yulany Andrea Moya Lopez" userId="c62c50ce-295c-4be5-b181-287b950df85a" providerId="ADAL" clId="{AE086191-4B2B-429E-8A50-E10328242EC1}" dt="2026-10-15T18:57:35.176" v="962" actId="478"/>
          <ac:graphicFrameMkLst>
            <pc:docMk/>
            <pc:sldMk cId="685045884" sldId="289"/>
            <ac:graphicFrameMk id="23" creationId="{C4552BAD-8C31-4EA9-A5C4-C7C5CEB4A2BB}"/>
          </ac:graphicFrameMkLst>
        </pc:graphicFrameChg>
      </pc:sldChg>
      <pc:sldChg chg="addSp delSp modSp add mod">
        <pc:chgData name="Yulany Andrea Moya Lopez" userId="c62c50ce-295c-4be5-b181-287b950df85a" providerId="ADAL" clId="{AE086191-4B2B-429E-8A50-E10328242EC1}" dt="2026-10-15T19:12:32.031" v="1203" actId="14100"/>
        <pc:sldMkLst>
          <pc:docMk/>
          <pc:sldMk cId="420353004" sldId="290"/>
        </pc:sldMkLst>
        <pc:spChg chg="mod">
          <ac:chgData name="Yulany Andrea Moya Lopez" userId="c62c50ce-295c-4be5-b181-287b950df85a" providerId="ADAL" clId="{AE086191-4B2B-429E-8A50-E10328242EC1}" dt="2026-10-15T19:07:04.618" v="1097"/>
          <ac:spMkLst>
            <pc:docMk/>
            <pc:sldMk cId="420353004" sldId="290"/>
            <ac:spMk id="9" creationId="{C1C1C573-94A5-4E1C-91A6-61B493A52775}"/>
          </ac:spMkLst>
        </pc:spChg>
        <pc:spChg chg="mod">
          <ac:chgData name="Yulany Andrea Moya Lopez" userId="c62c50ce-295c-4be5-b181-287b950df85a" providerId="ADAL" clId="{AE086191-4B2B-429E-8A50-E10328242EC1}" dt="2026-10-15T19:11:50.349" v="1123" actId="20577"/>
          <ac:spMkLst>
            <pc:docMk/>
            <pc:sldMk cId="420353004" sldId="290"/>
            <ac:spMk id="12" creationId="{314293E8-FAD9-4F1C-8EDF-903A5F706D2E}"/>
          </ac:spMkLst>
        </pc:spChg>
        <pc:graphicFrameChg chg="mod">
          <ac:chgData name="Yulany Andrea Moya Lopez" userId="c62c50ce-295c-4be5-b181-287b950df85a" providerId="ADAL" clId="{AE086191-4B2B-429E-8A50-E10328242EC1}" dt="2026-10-15T19:10:00.030" v="1099"/>
          <ac:graphicFrameMkLst>
            <pc:docMk/>
            <pc:sldMk cId="420353004" sldId="290"/>
            <ac:graphicFrameMk id="13" creationId="{B2CFB279-D1B3-4DD7-B77D-C20D9178F1F1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9:10:23.461" v="1101"/>
          <ac:graphicFrameMkLst>
            <pc:docMk/>
            <pc:sldMk cId="420353004" sldId="290"/>
            <ac:graphicFrameMk id="14" creationId="{641DAF4C-3531-44DE-82F4-025E627420E0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9:10:06.695" v="1100"/>
          <ac:graphicFrameMkLst>
            <pc:docMk/>
            <pc:sldMk cId="420353004" sldId="290"/>
            <ac:graphicFrameMk id="17" creationId="{0177AA60-6DC8-4FA4-AEB1-FFE6671AC1DC}"/>
          </ac:graphicFrameMkLst>
        </pc:graphicFrameChg>
        <pc:graphicFrameChg chg="mod modGraphic">
          <ac:chgData name="Yulany Andrea Moya Lopez" userId="c62c50ce-295c-4be5-b181-287b950df85a" providerId="ADAL" clId="{AE086191-4B2B-429E-8A50-E10328242EC1}" dt="2026-10-15T19:10:59.756" v="1119" actId="20577"/>
          <ac:graphicFrameMkLst>
            <pc:docMk/>
            <pc:sldMk cId="420353004" sldId="290"/>
            <ac:graphicFrameMk id="18" creationId="{A2029453-61D1-47E0-BCA2-D10D51CC291B}"/>
          </ac:graphicFrameMkLst>
        </pc:graphicFrameChg>
        <pc:graphicFrameChg chg="add mod">
          <ac:chgData name="Yulany Andrea Moya Lopez" userId="c62c50ce-295c-4be5-b181-287b950df85a" providerId="ADAL" clId="{AE086191-4B2B-429E-8A50-E10328242EC1}" dt="2026-10-15T19:12:32.031" v="1203" actId="14100"/>
          <ac:graphicFrameMkLst>
            <pc:docMk/>
            <pc:sldMk cId="420353004" sldId="290"/>
            <ac:graphicFrameMk id="21" creationId="{ED6DA85A-0E75-4D5F-BB9E-1C82624E9288}"/>
          </ac:graphicFrameMkLst>
        </pc:graphicFrameChg>
        <pc:graphicFrameChg chg="del">
          <ac:chgData name="Yulany Andrea Moya Lopez" userId="c62c50ce-295c-4be5-b181-287b950df85a" providerId="ADAL" clId="{AE086191-4B2B-429E-8A50-E10328242EC1}" dt="2026-10-15T19:07:07.883" v="1098" actId="478"/>
          <ac:graphicFrameMkLst>
            <pc:docMk/>
            <pc:sldMk cId="420353004" sldId="290"/>
            <ac:graphicFrameMk id="22" creationId="{282CE0C1-DA8A-4DAB-A6FE-B34AE28B9148}"/>
          </ac:graphicFrameMkLst>
        </pc:graphicFrameChg>
      </pc:sldChg>
      <pc:sldChg chg="addSp delSp modSp add mod">
        <pc:chgData name="Yulany Andrea Moya Lopez" userId="c62c50ce-295c-4be5-b181-287b950df85a" providerId="ADAL" clId="{AE086191-4B2B-429E-8A50-E10328242EC1}" dt="2026-10-15T19:25:51.142" v="1339" actId="14100"/>
        <pc:sldMkLst>
          <pc:docMk/>
          <pc:sldMk cId="4036332709" sldId="291"/>
        </pc:sldMkLst>
        <pc:spChg chg="mod">
          <ac:chgData name="Yulany Andrea Moya Lopez" userId="c62c50ce-295c-4be5-b181-287b950df85a" providerId="ADAL" clId="{AE086191-4B2B-429E-8A50-E10328242EC1}" dt="2026-10-15T19:20:20.554" v="1241" actId="14100"/>
          <ac:spMkLst>
            <pc:docMk/>
            <pc:sldMk cId="4036332709" sldId="291"/>
            <ac:spMk id="9" creationId="{C1C1C573-94A5-4E1C-91A6-61B493A52775}"/>
          </ac:spMkLst>
        </pc:spChg>
        <pc:spChg chg="mod">
          <ac:chgData name="Yulany Andrea Moya Lopez" userId="c62c50ce-295c-4be5-b181-287b950df85a" providerId="ADAL" clId="{AE086191-4B2B-429E-8A50-E10328242EC1}" dt="2026-10-15T19:24:37.950" v="1267" actId="20577"/>
          <ac:spMkLst>
            <pc:docMk/>
            <pc:sldMk cId="4036332709" sldId="291"/>
            <ac:spMk id="12" creationId="{314293E8-FAD9-4F1C-8EDF-903A5F706D2E}"/>
          </ac:spMkLst>
        </pc:spChg>
        <pc:graphicFrameChg chg="mod">
          <ac:chgData name="Yulany Andrea Moya Lopez" userId="c62c50ce-295c-4be5-b181-287b950df85a" providerId="ADAL" clId="{AE086191-4B2B-429E-8A50-E10328242EC1}" dt="2026-10-15T19:20:49.697" v="1243"/>
          <ac:graphicFrameMkLst>
            <pc:docMk/>
            <pc:sldMk cId="4036332709" sldId="291"/>
            <ac:graphicFrameMk id="13" creationId="{B2CFB279-D1B3-4DD7-B77D-C20D9178F1F1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9:21:06.499" v="1245"/>
          <ac:graphicFrameMkLst>
            <pc:docMk/>
            <pc:sldMk cId="4036332709" sldId="291"/>
            <ac:graphicFrameMk id="14" creationId="{641DAF4C-3531-44DE-82F4-025E627420E0}"/>
          </ac:graphicFrameMkLst>
        </pc:graphicFrameChg>
        <pc:graphicFrameChg chg="mod">
          <ac:chgData name="Yulany Andrea Moya Lopez" userId="c62c50ce-295c-4be5-b181-287b950df85a" providerId="ADAL" clId="{AE086191-4B2B-429E-8A50-E10328242EC1}" dt="2026-10-15T19:20:55.727" v="1244"/>
          <ac:graphicFrameMkLst>
            <pc:docMk/>
            <pc:sldMk cId="4036332709" sldId="291"/>
            <ac:graphicFrameMk id="17" creationId="{0177AA60-6DC8-4FA4-AEB1-FFE6671AC1DC}"/>
          </ac:graphicFrameMkLst>
        </pc:graphicFrameChg>
        <pc:graphicFrameChg chg="mod modGraphic">
          <ac:chgData name="Yulany Andrea Moya Lopez" userId="c62c50ce-295c-4be5-b181-287b950df85a" providerId="ADAL" clId="{AE086191-4B2B-429E-8A50-E10328242EC1}" dt="2026-10-15T19:23:34.501" v="1263" actId="20577"/>
          <ac:graphicFrameMkLst>
            <pc:docMk/>
            <pc:sldMk cId="4036332709" sldId="291"/>
            <ac:graphicFrameMk id="18" creationId="{A2029453-61D1-47E0-BCA2-D10D51CC291B}"/>
          </ac:graphicFrameMkLst>
        </pc:graphicFrameChg>
        <pc:graphicFrameChg chg="del">
          <ac:chgData name="Yulany Andrea Moya Lopez" userId="c62c50ce-295c-4be5-b181-287b950df85a" providerId="ADAL" clId="{AE086191-4B2B-429E-8A50-E10328242EC1}" dt="2026-10-15T19:20:27.438" v="1242" actId="478"/>
          <ac:graphicFrameMkLst>
            <pc:docMk/>
            <pc:sldMk cId="4036332709" sldId="291"/>
            <ac:graphicFrameMk id="21" creationId="{ED6DA85A-0E75-4D5F-BB9E-1C82624E9288}"/>
          </ac:graphicFrameMkLst>
        </pc:graphicFrameChg>
        <pc:graphicFrameChg chg="add mod">
          <ac:chgData name="Yulany Andrea Moya Lopez" userId="c62c50ce-295c-4be5-b181-287b950df85a" providerId="ADAL" clId="{AE086191-4B2B-429E-8A50-E10328242EC1}" dt="2026-10-15T19:25:51.142" v="1339" actId="14100"/>
          <ac:graphicFrameMkLst>
            <pc:docMk/>
            <pc:sldMk cId="4036332709" sldId="291"/>
            <ac:graphicFrameMk id="22" creationId="{245AF587-2BDA-45A2-9354-BB19FFD4301D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'202400000000207'!$B$38</c:f>
              <c:strCache>
                <c:ptCount val="1"/>
                <c:pt idx="0">
                  <c:v>Asistencias técnicas realizadas</c:v>
                </c:pt>
              </c:strCache>
            </c:strRef>
          </c:cat>
          <c:val>
            <c:numRef>
              <c:f>'202400000000207'!$C$38</c:f>
              <c:numCache>
                <c:formatCode>0%</c:formatCode>
                <c:ptCount val="1"/>
                <c:pt idx="0">
                  <c:v>0.93333333333333335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91-4410-B15B-EDDF1DBA19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13704927"/>
        <c:axId val="701076127"/>
      </c:barChart>
      <c:catAx>
        <c:axId val="7137049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701076127"/>
        <c:crosses val="autoZero"/>
        <c:auto val="1"/>
        <c:lblAlgn val="ctr"/>
        <c:lblOffset val="100"/>
        <c:noMultiLvlLbl val="0"/>
      </c:catAx>
      <c:valAx>
        <c:axId val="701076127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7137049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1"/>
          <c:order val="1"/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'2026'!$C$43:$C$49</c:f>
              <c:strCache>
                <c:ptCount val="4"/>
                <c:pt idx="0">
                  <c:v>Proyectos normativos publicados</c:v>
                </c:pt>
                <c:pt idx="1">
                  <c:v>Reportes de seguimiento de los indicadores sectoriales generado</c:v>
                </c:pt>
                <c:pt idx="2">
                  <c:v>Asistencias técnicas realizadas</c:v>
                </c:pt>
                <c:pt idx="3">
                  <c:v>PQR atendidas (principal)</c:v>
                </c:pt>
              </c:strCache>
            </c:strRef>
          </c:cat>
          <c:val>
            <c:numRef>
              <c:f>'2026'!$E$43:$E$49</c:f>
              <c:numCache>
                <c:formatCode>0%</c:formatCode>
                <c:ptCount val="4"/>
                <c:pt idx="0">
                  <c:v>1</c:v>
                </c:pt>
                <c:pt idx="1">
                  <c:v>0.82258064516129037</c:v>
                </c:pt>
                <c:pt idx="2">
                  <c:v>1.5797101449275361</c:v>
                </c:pt>
                <c:pt idx="3">
                  <c:v>0.23944370860927153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9B-46F1-BD85-D8507C20F5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3121024"/>
        <c:axId val="167090544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'2026'!$C$43:$C$49</c15:sqref>
                        </c15:formulaRef>
                      </c:ext>
                    </c:extLst>
                    <c:strCache>
                      <c:ptCount val="4"/>
                      <c:pt idx="0">
                        <c:v>Proyectos normativos publicados</c:v>
                      </c:pt>
                      <c:pt idx="1">
                        <c:v>Reportes de seguimiento de los indicadores sectoriales generado</c:v>
                      </c:pt>
                      <c:pt idx="2">
                        <c:v>Asistencias técnicas realizadas</c:v>
                      </c:pt>
                      <c:pt idx="3">
                        <c:v>PQR atendidas (principal)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'2026'!$D$43:$D$49</c15:sqref>
                        </c15:formulaRef>
                      </c:ext>
                    </c:extLst>
                    <c:numCache>
                      <c:formatCode>General</c:formatCode>
                      <c:ptCount val="4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009B-46F1-BD85-D8507C20F59B}"/>
                  </c:ext>
                </c:extLst>
              </c15:ser>
            </c15:filteredBarSeries>
          </c:ext>
        </c:extLst>
      </c:barChart>
      <c:catAx>
        <c:axId val="1731210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67090544"/>
        <c:crosses val="autoZero"/>
        <c:auto val="1"/>
        <c:lblAlgn val="ctr"/>
        <c:lblOffset val="100"/>
        <c:noMultiLvlLbl val="0"/>
      </c:catAx>
      <c:valAx>
        <c:axId val="16709054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73121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'2026'!$B$35:$B$40</c:f>
              <c:strCache>
                <c:ptCount val="5"/>
                <c:pt idx="0">
                  <c:v>Instrumentos normativos formulados</c:v>
                </c:pt>
                <c:pt idx="1">
                  <c:v>Estudios e investigaciones para el desarrollo de lineamientos normativos y de política pública desarrollados</c:v>
                </c:pt>
                <c:pt idx="2">
                  <c:v>Entidades territoriales asistidas técnicamente</c:v>
                </c:pt>
                <c:pt idx="3">
                  <c:v>Municipios asistidos en revisión de POT</c:v>
                </c:pt>
                <c:pt idx="4">
                  <c:v>Municipios capacitados en la elaboración del inventario de asentamientos en zonas de alto riesgo</c:v>
                </c:pt>
              </c:strCache>
            </c:strRef>
          </c:cat>
          <c:val>
            <c:numRef>
              <c:f>'2026'!$C$35:$C$40</c:f>
              <c:numCache>
                <c:formatCode>0%</c:formatCode>
                <c:ptCount val="5"/>
                <c:pt idx="0">
                  <c:v>2.6666666666666665</c:v>
                </c:pt>
                <c:pt idx="1">
                  <c:v>0</c:v>
                </c:pt>
                <c:pt idx="2">
                  <c:v>0.77142857142857146</c:v>
                </c:pt>
                <c:pt idx="3">
                  <c:v>0.84375</c:v>
                </c:pt>
                <c:pt idx="4">
                  <c:v>0.46250000000000002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A0-4745-BF2E-43841BF494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05641504"/>
        <c:axId val="1898971776"/>
      </c:barChart>
      <c:catAx>
        <c:axId val="19056415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898971776"/>
        <c:crosses val="autoZero"/>
        <c:auto val="1"/>
        <c:lblAlgn val="ctr"/>
        <c:lblOffset val="100"/>
        <c:noMultiLvlLbl val="0"/>
      </c:catAx>
      <c:valAx>
        <c:axId val="189897177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905641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'2026'!$B$34</c:f>
              <c:strCache>
                <c:ptCount val="1"/>
                <c:pt idx="0">
                  <c:v>Actividades de Saneamiento realizadas</c:v>
                </c:pt>
              </c:strCache>
            </c:strRef>
          </c:cat>
          <c:val>
            <c:numRef>
              <c:f>'2026'!$C$34</c:f>
              <c:numCache>
                <c:formatCode>0%</c:formatCode>
                <c:ptCount val="1"/>
                <c:pt idx="0">
                  <c:v>2.8256000000000001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0A-4134-BA73-7F20CB6AEC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9492207"/>
        <c:axId val="659845679"/>
      </c:barChart>
      <c:catAx>
        <c:axId val="5949220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59845679"/>
        <c:crosses val="autoZero"/>
        <c:auto val="1"/>
        <c:lblAlgn val="ctr"/>
        <c:lblOffset val="100"/>
        <c:noMultiLvlLbl val="0"/>
      </c:catAx>
      <c:valAx>
        <c:axId val="659845679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594922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1"/>
          <c:order val="1"/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'2026'!$C$25:$C$26</c:f>
              <c:strCache>
                <c:ptCount val="2"/>
                <c:pt idx="0">
                  <c:v>Documentos normativos elaborados</c:v>
                </c:pt>
                <c:pt idx="1">
                  <c:v> Asistencias técnicas realizadas</c:v>
                </c:pt>
              </c:strCache>
            </c:strRef>
          </c:cat>
          <c:val>
            <c:numRef>
              <c:f>'2026'!$E$25:$E$26</c:f>
              <c:numCache>
                <c:formatCode>0%</c:formatCode>
                <c:ptCount val="2"/>
                <c:pt idx="0">
                  <c:v>0.5</c:v>
                </c:pt>
                <c:pt idx="1">
                  <c:v>1.3409090909090908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35-46FA-B4A8-AF44C77456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9706816"/>
        <c:axId val="730635824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'2026'!$C$25:$C$26</c15:sqref>
                        </c15:formulaRef>
                      </c:ext>
                    </c:extLst>
                    <c:strCache>
                      <c:ptCount val="2"/>
                      <c:pt idx="0">
                        <c:v>Documentos normativos elaborados</c:v>
                      </c:pt>
                      <c:pt idx="1">
                        <c:v> Asistencias técnicas realizadas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'2026'!$D$25:$D$26</c15:sqref>
                        </c15:formulaRef>
                      </c:ext>
                    </c:extLst>
                    <c:numCache>
                      <c:formatCode>General</c:formatCode>
                      <c:ptCount val="2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F135-46FA-B4A8-AF44C77456B6}"/>
                  </c:ext>
                </c:extLst>
              </c15:ser>
            </c15:filteredBarSeries>
          </c:ext>
        </c:extLst>
      </c:barChart>
      <c:catAx>
        <c:axId val="29706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730635824"/>
        <c:crosses val="autoZero"/>
        <c:auto val="1"/>
        <c:lblAlgn val="ctr"/>
        <c:lblOffset val="100"/>
        <c:noMultiLvlLbl val="0"/>
      </c:catAx>
      <c:valAx>
        <c:axId val="73063582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29706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'2026'!$C$41:$C$45</c:f>
              <c:strCache>
                <c:ptCount val="5"/>
                <c:pt idx="0">
                  <c:v>Esquema de medios alternos de provisión de agua para consumo humano implementados</c:v>
                </c:pt>
                <c:pt idx="1">
                  <c:v>Documentos de planeación elaborados</c:v>
                </c:pt>
                <c:pt idx="2">
                  <c:v>Plantas desalinizadoras instaldas</c:v>
                </c:pt>
                <c:pt idx="3">
                  <c:v>sistemas comunitarios de agua habilitados</c:v>
                </c:pt>
                <c:pt idx="4">
                  <c:v>Asistencias técnicas realizadas</c:v>
                </c:pt>
              </c:strCache>
            </c:strRef>
          </c:cat>
          <c:val>
            <c:numRef>
              <c:f>'2026'!$D$41:$D$45</c:f>
              <c:numCache>
                <c:formatCode>0%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9F-41CC-B63D-35948E16D0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4213088"/>
        <c:axId val="1250802752"/>
      </c:barChart>
      <c:catAx>
        <c:axId val="34213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250802752"/>
        <c:crosses val="autoZero"/>
        <c:auto val="1"/>
        <c:lblAlgn val="ctr"/>
        <c:lblOffset val="100"/>
        <c:noMultiLvlLbl val="0"/>
      </c:catAx>
      <c:valAx>
        <c:axId val="125080275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34213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/>
      </a:pPr>
      <a:endParaRPr lang="es-C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'[202300000000427 Gestion SEPTIEMBRE 2026.xlsx]Indicador 2026'!$C$14:$C$18</c:f>
              <c:strCache>
                <c:ptCount val="5"/>
                <c:pt idx="0">
                  <c:v>Sistemas de aprovisionamiento financiados</c:v>
                </c:pt>
                <c:pt idx="1">
                  <c:v>Pequeños prestadores beneficiados</c:v>
                </c:pt>
                <c:pt idx="2">
                  <c:v>Organizaciones comunitarias fortalecidas</c:v>
                </c:pt>
                <c:pt idx="3">
                  <c:v>Asistencias técnicas realizadas</c:v>
                </c:pt>
                <c:pt idx="4">
                  <c:v>Proyectos de esquemas diferenciadas o medios alternos apoyados financieramente</c:v>
                </c:pt>
              </c:strCache>
            </c:strRef>
          </c:cat>
          <c:val>
            <c:numRef>
              <c:f>'[202300000000427 Gestion SEPTIEMBRE 2026.xlsx]Indicador 2026'!$D$14:$D$18</c:f>
              <c:numCache>
                <c:formatCode>0%</c:formatCode>
                <c:ptCount val="5"/>
                <c:pt idx="0">
                  <c:v>0</c:v>
                </c:pt>
                <c:pt idx="1">
                  <c:v>1.0340909090909092</c:v>
                </c:pt>
                <c:pt idx="2">
                  <c:v>0.12333333333333334</c:v>
                </c:pt>
                <c:pt idx="3">
                  <c:v>1.02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A5-495C-BDBF-4618673B2B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86232832"/>
        <c:axId val="1084808960"/>
      </c:barChart>
      <c:catAx>
        <c:axId val="10862328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084808960"/>
        <c:crosses val="autoZero"/>
        <c:auto val="1"/>
        <c:lblAlgn val="l"/>
        <c:lblOffset val="100"/>
        <c:noMultiLvlLbl val="0"/>
      </c:catAx>
      <c:valAx>
        <c:axId val="108480896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086232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'Indicador 2026'!$B$14:$B$15</c:f>
              <c:strCache>
                <c:ptCount val="2"/>
                <c:pt idx="0">
                  <c:v>Instrumentos técnicos generados
</c:v>
                </c:pt>
                <c:pt idx="1">
                  <c:v>Proyectos apoyados financieramente</c:v>
                </c:pt>
              </c:strCache>
            </c:strRef>
          </c:cat>
          <c:val>
            <c:numRef>
              <c:f>'Indicador 2026'!$C$14:$C$15</c:f>
              <c:numCache>
                <c:formatCode>0%</c:formatCode>
                <c:ptCount val="2"/>
                <c:pt idx="0">
                  <c:v>3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89-4CEE-B9A0-31BE2C3115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11432864"/>
        <c:axId val="410608512"/>
      </c:barChart>
      <c:catAx>
        <c:axId val="4114328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410608512"/>
        <c:crosses val="autoZero"/>
        <c:auto val="1"/>
        <c:lblAlgn val="ctr"/>
        <c:lblOffset val="100"/>
        <c:noMultiLvlLbl val="0"/>
      </c:catAx>
      <c:valAx>
        <c:axId val="41060851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411432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CO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DC7C-4684-886B-F630337383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'[2017011000172 Monitoreo SGP SEPTIEMBRE 2026.xlsx]2026 Indicador'!$B$16:$B$18</c:f>
              <c:strCache>
                <c:ptCount val="2"/>
                <c:pt idx="0">
                  <c:v>Informes de monitoreo nacional publicado</c:v>
                </c:pt>
                <c:pt idx="1">
                  <c:v>Municipios asistidos técnicamente en Monitoreo a los recursos SGP-APSB </c:v>
                </c:pt>
              </c:strCache>
            </c:strRef>
          </c:cat>
          <c:val>
            <c:numRef>
              <c:f>'[2017011000172 Monitoreo SGP SEPTIEMBRE 2026.xlsx]2026 Indicador'!$C$16:$C$18</c:f>
              <c:numCache>
                <c:formatCode>0%</c:formatCode>
                <c:ptCount val="2"/>
                <c:pt idx="0">
                  <c:v>1</c:v>
                </c:pt>
                <c:pt idx="1">
                  <c:v>1.512893982808023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7C-4684-886B-F630337383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92707519"/>
        <c:axId val="600762767"/>
      </c:barChart>
      <c:catAx>
        <c:axId val="59270751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00762767"/>
        <c:crosses val="autoZero"/>
        <c:auto val="1"/>
        <c:lblAlgn val="ctr"/>
        <c:lblOffset val="100"/>
        <c:noMultiLvlLbl val="0"/>
      </c:catAx>
      <c:valAx>
        <c:axId val="600762767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592707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'[2017011000088 Desarrollo SEPTIEMBRE 2026.xlsx]Indicadores 2026'!$B$17:$B$19</c:f>
              <c:strCache>
                <c:ptCount val="3"/>
                <c:pt idx="0">
                  <c:v>Entidades territoriales capacitadas </c:v>
                </c:pt>
                <c:pt idx="1">
                  <c:v>Proyectos evaluados</c:v>
                </c:pt>
                <c:pt idx="2">
                  <c:v>Instrumentos normativos proyectados </c:v>
                </c:pt>
              </c:strCache>
            </c:strRef>
          </c:cat>
          <c:val>
            <c:numRef>
              <c:f>'[2017011000088 Desarrollo SEPTIEMBRE 2026.xlsx]Indicadores 2026'!$C$17:$C$19</c:f>
              <c:numCache>
                <c:formatCode>0%</c:formatCode>
                <c:ptCount val="3"/>
                <c:pt idx="0">
                  <c:v>0.98666666666666669</c:v>
                </c:pt>
                <c:pt idx="1">
                  <c:v>1.391578947368421</c:v>
                </c:pt>
                <c:pt idx="2">
                  <c:v>1.0666666666666667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EE-4E69-A5BC-1BAB607EA4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84334144"/>
        <c:axId val="1718683984"/>
      </c:barChart>
      <c:catAx>
        <c:axId val="13843341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718683984"/>
        <c:crosses val="autoZero"/>
        <c:auto val="1"/>
        <c:lblAlgn val="ctr"/>
        <c:lblOffset val="100"/>
        <c:noMultiLvlLbl val="0"/>
      </c:catAx>
      <c:valAx>
        <c:axId val="171868398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384334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1"/>
          <c:order val="1"/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'2026'!$C$37:$C$40</c:f>
              <c:strCache>
                <c:ptCount val="3"/>
                <c:pt idx="0">
                  <c:v>Asistencias técnicas realizadas</c:v>
                </c:pt>
                <c:pt idx="1">
                  <c:v> Proyectos de acueducto y de manejo de aguas residuales en área rural financiados</c:v>
                </c:pt>
                <c:pt idx="2">
                  <c:v>Proyectos de acueducto y alcantarillado en área urbana financiados</c:v>
                </c:pt>
              </c:strCache>
            </c:strRef>
          </c:cat>
          <c:val>
            <c:numRef>
              <c:f>'2026'!$E$37:$E$40</c:f>
              <c:numCache>
                <c:formatCode>0%</c:formatCode>
                <c:ptCount val="3"/>
                <c:pt idx="0">
                  <c:v>0.5</c:v>
                </c:pt>
                <c:pt idx="1">
                  <c:v>0.5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7B-4CF2-8DA7-3BE1B351F9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48238000"/>
        <c:axId val="1626756272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'2026'!$C$37:$C$40</c15:sqref>
                        </c15:formulaRef>
                      </c:ext>
                    </c:extLst>
                    <c:strCache>
                      <c:ptCount val="3"/>
                      <c:pt idx="0">
                        <c:v>Asistencias técnicas realizadas</c:v>
                      </c:pt>
                      <c:pt idx="1">
                        <c:v> Proyectos de acueducto y de manejo de aguas residuales en área rural financiados</c:v>
                      </c:pt>
                      <c:pt idx="2">
                        <c:v>Proyectos de acueducto y alcantarillado en área urbana financiados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'2026'!$D$37:$D$40</c15:sqref>
                        </c15:formulaRef>
                      </c:ext>
                    </c:extLst>
                    <c:numCache>
                      <c:formatCode>General</c:formatCode>
                      <c:ptCount val="3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B47B-4CF2-8DA7-3BE1B351F99E}"/>
                  </c:ext>
                </c:extLst>
              </c15:ser>
            </c15:filteredBarSeries>
          </c:ext>
        </c:extLst>
      </c:barChart>
      <c:catAx>
        <c:axId val="1748238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626756272"/>
        <c:crosses val="autoZero"/>
        <c:auto val="1"/>
        <c:lblAlgn val="ctr"/>
        <c:lblOffset val="100"/>
        <c:noMultiLvlLbl val="0"/>
      </c:catAx>
      <c:valAx>
        <c:axId val="162675627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748238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1"/>
          <c:order val="1"/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'2026'!$C$29</c:f>
              <c:strCache>
                <c:ptCount val="1"/>
                <c:pt idx="0">
                  <c:v>Proyectos evaluados</c:v>
                </c:pt>
              </c:strCache>
            </c:strRef>
          </c:cat>
          <c:val>
            <c:numRef>
              <c:f>'2026'!$E$29</c:f>
              <c:numCache>
                <c:formatCode>0%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6B-41A1-A0E4-8223CF7490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54143136"/>
        <c:axId val="1746696944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'2026'!$C$29</c15:sqref>
                        </c15:formulaRef>
                      </c:ext>
                    </c:extLst>
                    <c:strCache>
                      <c:ptCount val="1"/>
                      <c:pt idx="0">
                        <c:v>Proyectos evaluados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'2026'!$D$29</c15:sqref>
                        </c15:formulaRef>
                      </c:ext>
                    </c:extLst>
                    <c:numCache>
                      <c:formatCode>General</c:formatCode>
                      <c:ptCount val="1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206B-41A1-A0E4-8223CF749021}"/>
                  </c:ext>
                </c:extLst>
              </c15:ser>
            </c15:filteredBarSeries>
          </c:ext>
        </c:extLst>
      </c:barChart>
      <c:catAx>
        <c:axId val="17541431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746696944"/>
        <c:crosses val="autoZero"/>
        <c:auto val="1"/>
        <c:lblAlgn val="ctr"/>
        <c:lblOffset val="100"/>
        <c:noMultiLvlLbl val="0"/>
      </c:catAx>
      <c:valAx>
        <c:axId val="174669694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754143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'Indicador 2026'!$B$16</c:f>
              <c:strCache>
                <c:ptCount val="1"/>
                <c:pt idx="0">
                  <c:v>Proyectos de acueducto y alcantarillado en área urbana financiados</c:v>
                </c:pt>
              </c:strCache>
            </c:strRef>
          </c:cat>
          <c:val>
            <c:numRef>
              <c:f>'Indicador 2026'!$C$16</c:f>
              <c:numCache>
                <c:formatCode>0%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CB-4F70-BDFE-39063AC3DC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31568288"/>
        <c:axId val="1311419920"/>
      </c:barChart>
      <c:catAx>
        <c:axId val="1631568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11419920"/>
        <c:crosses val="autoZero"/>
        <c:auto val="1"/>
        <c:lblAlgn val="ctr"/>
        <c:lblOffset val="100"/>
        <c:noMultiLvlLbl val="0"/>
      </c:catAx>
      <c:valAx>
        <c:axId val="131141992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631568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1"/>
          <c:order val="1"/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'2026'!$C$31:$C$32</c:f>
              <c:strCache>
                <c:ptCount val="2"/>
                <c:pt idx="0">
                  <c:v>Municipios asistidos técnicamente</c:v>
                </c:pt>
                <c:pt idx="1">
                  <c:v>Proyectos de acueducto y alcantarillado en área urbana financiados</c:v>
                </c:pt>
              </c:strCache>
            </c:strRef>
          </c:cat>
          <c:val>
            <c:numRef>
              <c:f>'2026'!$E$31:$E$32</c:f>
              <c:numCache>
                <c:formatCode>0%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5F-455E-A412-A15D3F3E95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29066976"/>
        <c:axId val="1053574608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'2026'!$C$31:$C$32</c15:sqref>
                        </c15:formulaRef>
                      </c:ext>
                    </c:extLst>
                    <c:strCache>
                      <c:ptCount val="2"/>
                      <c:pt idx="0">
                        <c:v>Municipios asistidos técnicamente</c:v>
                      </c:pt>
                      <c:pt idx="1">
                        <c:v>Proyectos de acueducto y alcantarillado en área urbana financiados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'2026'!$D$31:$D$32</c15:sqref>
                        </c15:formulaRef>
                      </c:ext>
                    </c:extLst>
                    <c:numCache>
                      <c:formatCode>General</c:formatCode>
                      <c:ptCount val="2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EE5F-455E-A412-A15D3F3E955D}"/>
                  </c:ext>
                </c:extLst>
              </c15:ser>
            </c15:filteredBarSeries>
          </c:ext>
        </c:extLst>
      </c:barChart>
      <c:catAx>
        <c:axId val="1629066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053574608"/>
        <c:crosses val="autoZero"/>
        <c:auto val="1"/>
        <c:lblAlgn val="ctr"/>
        <c:lblOffset val="100"/>
        <c:noMultiLvlLbl val="0"/>
      </c:catAx>
      <c:valAx>
        <c:axId val="105357460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629066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'Indicadores 2026'!$B$17:$B$19</c:f>
              <c:strCache>
                <c:ptCount val="3"/>
                <c:pt idx="0">
                  <c:v>Proyectos de acueducto y alcantarillado en área urbana financiados
</c:v>
                </c:pt>
                <c:pt idx="1">
                  <c:v>Conexiones Intradomiciliarias apoyadas financieramente</c:v>
                </c:pt>
                <c:pt idx="2">
                  <c:v>Proyectos de acueducto y de manejo de aguas residuales en área rural financiados</c:v>
                </c:pt>
              </c:strCache>
            </c:strRef>
          </c:cat>
          <c:val>
            <c:numRef>
              <c:f>'Indicadores 2026'!$C$17:$C$19</c:f>
              <c:numCache>
                <c:formatCode>0%</c:formatCode>
                <c:ptCount val="3"/>
                <c:pt idx="0">
                  <c:v>0.45454545454545453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EB-4993-AF92-64AD9423B9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77076240"/>
        <c:axId val="1881110672"/>
      </c:barChart>
      <c:catAx>
        <c:axId val="18770762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881110672"/>
        <c:crosses val="autoZero"/>
        <c:auto val="1"/>
        <c:lblAlgn val="ctr"/>
        <c:lblOffset val="100"/>
        <c:noMultiLvlLbl val="0"/>
      </c:catAx>
      <c:valAx>
        <c:axId val="188111067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877076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Indicadores!$E$14:$E$16</c:f>
              <c:strCache>
                <c:ptCount val="3"/>
                <c:pt idx="0">
                  <c:v>Proyectos de acueducto, alcantarillado y aseo apoyados financieramente</c:v>
                </c:pt>
                <c:pt idx="1">
                  <c:v>Proyectos de acueducto, alcantarillado y aseo apoyados financieramente</c:v>
                </c:pt>
                <c:pt idx="2">
                  <c:v>Asistencias técnicas realizadas</c:v>
                </c:pt>
              </c:strCache>
            </c:strRef>
          </c:cat>
          <c:val>
            <c:numRef>
              <c:f>Indicadores!$F$14:$F$16</c:f>
              <c:numCache>
                <c:formatCode>0%</c:formatCode>
                <c:ptCount val="3"/>
                <c:pt idx="0">
                  <c:v>0.97222222222222221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4D-40D7-BEFE-E1261C0F59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53125375"/>
        <c:axId val="643227359"/>
      </c:barChart>
      <c:catAx>
        <c:axId val="5531253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643227359"/>
        <c:crosses val="autoZero"/>
        <c:auto val="1"/>
        <c:lblAlgn val="ctr"/>
        <c:lblOffset val="100"/>
        <c:noMultiLvlLbl val="0"/>
      </c:catAx>
      <c:valAx>
        <c:axId val="643227359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5531253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'Indicadores 2026'!$D$3:$D$12</c:f>
              <c:strCache>
                <c:ptCount val="10"/>
                <c:pt idx="0">
                  <c:v>Ciudadanos efectivamente atendidos en los diferentes canales de servicio </c:v>
                </c:pt>
                <c:pt idx="1">
                  <c:v>Documentos tramitados</c:v>
                </c:pt>
                <c:pt idx="2">
                  <c:v>Archivos gestionados</c:v>
                </c:pt>
                <c:pt idx="3">
                  <c:v>Productos comunicacionales elaborados</c:v>
                </c:pt>
                <c:pt idx="4">
                  <c:v>Sedes adecuadas</c:v>
                </c:pt>
                <c:pt idx="5">
                  <c:v>Auditorias realizadas</c:v>
                </c:pt>
                <c:pt idx="6">
                  <c:v>Procesos disciplinarios tramitados</c:v>
                </c:pt>
                <c:pt idx="7">
                  <c:v>Peticiones atendidas</c:v>
                </c:pt>
                <c:pt idx="8">
                  <c:v>Sistemas de gestión implementados</c:v>
                </c:pt>
                <c:pt idx="9">
                  <c:v>Capacitaciones realizadas</c:v>
                </c:pt>
              </c:strCache>
            </c:strRef>
          </c:cat>
          <c:val>
            <c:numRef>
              <c:f>'Indicadores 2026'!$E$3:$E$12</c:f>
              <c:numCache>
                <c:formatCode>0%</c:formatCode>
                <c:ptCount val="10"/>
                <c:pt idx="0">
                  <c:v>0.59010555555555555</c:v>
                </c:pt>
                <c:pt idx="1">
                  <c:v>0.73163750000000005</c:v>
                </c:pt>
                <c:pt idx="2">
                  <c:v>0.75800000000000001</c:v>
                </c:pt>
                <c:pt idx="3">
                  <c:v>2.4945714285714287</c:v>
                </c:pt>
                <c:pt idx="4">
                  <c:v>0</c:v>
                </c:pt>
                <c:pt idx="5">
                  <c:v>0</c:v>
                </c:pt>
                <c:pt idx="6">
                  <c:v>4.3285714285714283</c:v>
                </c:pt>
                <c:pt idx="7">
                  <c:v>0.74970000000000003</c:v>
                </c:pt>
                <c:pt idx="8">
                  <c:v>0</c:v>
                </c:pt>
                <c:pt idx="9">
                  <c:v>0.7857142857142857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93-44A0-B4E3-27E7769C2F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17670287"/>
        <c:axId val="315651215"/>
      </c:barChart>
      <c:catAx>
        <c:axId val="61767028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315651215"/>
        <c:crosses val="autoZero"/>
        <c:auto val="1"/>
        <c:lblAlgn val="ctr"/>
        <c:lblOffset val="100"/>
        <c:noMultiLvlLbl val="0"/>
      </c:catAx>
      <c:valAx>
        <c:axId val="315651215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61767028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61%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089-4166-9058-F1994F5DA73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'2026'!$D$24</c:f>
              <c:strCache>
                <c:ptCount val="1"/>
                <c:pt idx="0">
                  <c:v>Asistencias técnicas realizadas</c:v>
                </c:pt>
              </c:strCache>
            </c:strRef>
          </c:cat>
          <c:val>
            <c:numRef>
              <c:f>'2026'!$E$24</c:f>
              <c:numCache>
                <c:formatCode>0%</c:formatCode>
                <c:ptCount val="1"/>
                <c:pt idx="0">
                  <c:v>0.40259877456158882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89-4166-9058-F1994F5DA7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436004752"/>
        <c:axId val="1607571072"/>
      </c:barChart>
      <c:catAx>
        <c:axId val="14360047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607571072"/>
        <c:crosses val="autoZero"/>
        <c:auto val="1"/>
        <c:lblAlgn val="ctr"/>
        <c:lblOffset val="100"/>
        <c:noMultiLvlLbl val="0"/>
      </c:catAx>
      <c:valAx>
        <c:axId val="160757107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436004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'2026'!$D$26</c:f>
              <c:strCache>
                <c:ptCount val="1"/>
                <c:pt idx="0">
                  <c:v>Índice de capacidad en la prestación de servicios de tecnología</c:v>
                </c:pt>
              </c:strCache>
            </c:strRef>
          </c:cat>
          <c:val>
            <c:numRef>
              <c:f>'2026'!$E$26</c:f>
              <c:numCache>
                <c:formatCode>0%</c:formatCode>
                <c:ptCount val="1"/>
                <c:pt idx="0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A4-4156-8E16-7B9BAECCB9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71464208"/>
        <c:axId val="1574699136"/>
      </c:barChart>
      <c:catAx>
        <c:axId val="18714642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574699136"/>
        <c:crosses val="autoZero"/>
        <c:auto val="1"/>
        <c:lblAlgn val="ctr"/>
        <c:lblOffset val="100"/>
        <c:noMultiLvlLbl val="0"/>
      </c:catAx>
      <c:valAx>
        <c:axId val="157469913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871464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'2026'!$C$40:$C$54</c:f>
              <c:strCache>
                <c:ptCount val="9"/>
                <c:pt idx="0">
                  <c:v>Resoluciones para la asiJnación de subsidios expedidas</c:v>
                </c:pt>
                <c:pt idx="1">
                  <c:v>Hogares beneficiados con adquisición de vivienda</c:v>
                </c:pt>
                <c:pt idx="2">
                  <c:v>Subsidios para adquisición de  vivienda asignados a población desplazada</c:v>
                </c:pt>
                <c:pt idx="3">
                  <c:v>Hogares beneficiados con construcción de vivienda en sitio propio</c:v>
                </c:pt>
                <c:pt idx="4">
                  <c:v>Subsidios para construcción de  vivienda en sitio propio asignados a población desplazada</c:v>
                </c:pt>
                <c:pt idx="5">
                  <c:v>Subsidios asignados por sentencias judiciales</c:v>
                </c:pt>
                <c:pt idx="6">
                  <c:v>Hogares beneficiados con mejoramiento de una vivienda </c:v>
                </c:pt>
                <c:pt idx="7">
                  <c:v>Subsidios para mejoramiento de  vivienda asignados a población desplazada </c:v>
                </c:pt>
                <c:pt idx="8">
                  <c:v>Hogares beneficiados con mejoramiento de una vivienda rural </c:v>
                </c:pt>
              </c:strCache>
            </c:strRef>
          </c:cat>
          <c:val>
            <c:numRef>
              <c:f>'2026'!$D$40:$D$54</c:f>
              <c:numCache>
                <c:formatCode>0%</c:formatCode>
                <c:ptCount val="9"/>
                <c:pt idx="0">
                  <c:v>0.65666666666666662</c:v>
                </c:pt>
                <c:pt idx="1">
                  <c:v>8.021680216802168E-3</c:v>
                </c:pt>
                <c:pt idx="2">
                  <c:v>1.1833333333333333E-2</c:v>
                </c:pt>
                <c:pt idx="3">
                  <c:v>0.4676674364896074</c:v>
                </c:pt>
                <c:pt idx="4">
                  <c:v>0.91</c:v>
                </c:pt>
                <c:pt idx="5">
                  <c:v>5.8999999999999997E-2</c:v>
                </c:pt>
                <c:pt idx="6">
                  <c:v>0.78461583785057742</c:v>
                </c:pt>
                <c:pt idx="7">
                  <c:v>16.047999999999998</c:v>
                </c:pt>
                <c:pt idx="8">
                  <c:v>0.6677103073247096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66-4908-9504-8FB265DEE7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89528656"/>
        <c:axId val="1377601264"/>
      </c:barChart>
      <c:catAx>
        <c:axId val="13895286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77601264"/>
        <c:crosses val="autoZero"/>
        <c:auto val="1"/>
        <c:lblAlgn val="ctr"/>
        <c:lblOffset val="100"/>
        <c:noMultiLvlLbl val="0"/>
      </c:catAx>
      <c:valAx>
        <c:axId val="137760126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389528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'2026'!$C$30:$C$32</c:f>
              <c:strCache>
                <c:ptCount val="3"/>
                <c:pt idx="0">
                  <c:v>Hogares beneficiados con mejoramiento de una vivienda</c:v>
                </c:pt>
                <c:pt idx="1">
                  <c:v>Hogares beneficiados con adquisición de vivienda </c:v>
                </c:pt>
                <c:pt idx="2">
                  <c:v>Hogares beneficiados con construcción de vivienda en sitio propio</c:v>
                </c:pt>
              </c:strCache>
            </c:strRef>
          </c:cat>
          <c:val>
            <c:numRef>
              <c:f>'2026'!$D$30:$D$32</c:f>
              <c:numCache>
                <c:formatCode>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87-4A51-86DD-C8CA7D80B6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41229904"/>
        <c:axId val="142723808"/>
      </c:barChart>
      <c:catAx>
        <c:axId val="1412299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42723808"/>
        <c:crosses val="autoZero"/>
        <c:auto val="1"/>
        <c:lblAlgn val="ctr"/>
        <c:lblOffset val="100"/>
        <c:noMultiLvlLbl val="0"/>
      </c:catAx>
      <c:valAx>
        <c:axId val="14272380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41229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'2026'!$B$29:$B$33</c:f>
              <c:strCache>
                <c:ptCount val="5"/>
                <c:pt idx="0">
                  <c:v>Usuarios del sistema</c:v>
                </c:pt>
                <c:pt idx="1">
                  <c:v>Estrategia de arquitectura TI implementada</c:v>
                </c:pt>
                <c:pt idx="2">
                  <c:v>Sistemas implementados</c:v>
                </c:pt>
                <c:pt idx="3">
                  <c:v>Productos comunicacionales elaborados</c:v>
                </c:pt>
                <c:pt idx="4">
                  <c:v>Jornadas de participación ciudadana desarrollados</c:v>
                </c:pt>
              </c:strCache>
            </c:strRef>
          </c:cat>
          <c:val>
            <c:numRef>
              <c:f>'2026'!$C$29:$C$33</c:f>
              <c:numCache>
                <c:formatCode>0%</c:formatCode>
                <c:ptCount val="5"/>
                <c:pt idx="0">
                  <c:v>0.63295454545454544</c:v>
                </c:pt>
                <c:pt idx="1">
                  <c:v>0.83199999999999985</c:v>
                </c:pt>
                <c:pt idx="2">
                  <c:v>0.83199999999999985</c:v>
                </c:pt>
                <c:pt idx="3">
                  <c:v>0.5</c:v>
                </c:pt>
                <c:pt idx="4">
                  <c:v>0.73333333333333328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76-4FD5-998F-4CE3FC7A11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79854112"/>
        <c:axId val="1377601264"/>
      </c:barChart>
      <c:catAx>
        <c:axId val="1379854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1377601264"/>
        <c:crosses val="autoZero"/>
        <c:auto val="1"/>
        <c:lblAlgn val="ctr"/>
        <c:lblOffset val="100"/>
        <c:noMultiLvlLbl val="0"/>
      </c:catAx>
      <c:valAx>
        <c:axId val="137760126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379854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'2026'!$B$29:$B$31</c:f>
              <c:strCache>
                <c:ptCount val="3"/>
                <c:pt idx="0">
                  <c:v>Resoluciones expedidas </c:v>
                </c:pt>
                <c:pt idx="1">
                  <c:v>Estudios realizados</c:v>
                </c:pt>
                <c:pt idx="2">
                  <c:v>Entidades territoriales asistidas técnicamente </c:v>
                </c:pt>
              </c:strCache>
            </c:strRef>
          </c:cat>
          <c:val>
            <c:numRef>
              <c:f>'2026'!$C$29:$C$31</c:f>
              <c:numCache>
                <c:formatCode>0%</c:formatCode>
                <c:ptCount val="3"/>
                <c:pt idx="0">
                  <c:v>0.23529411764705882</c:v>
                </c:pt>
                <c:pt idx="1">
                  <c:v>0</c:v>
                </c:pt>
                <c:pt idx="2">
                  <c:v>0.66666666666666663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FA-4D6E-8115-C7A8EB0783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90661488"/>
        <c:axId val="2056965184"/>
      </c:barChart>
      <c:catAx>
        <c:axId val="1790661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2056965184"/>
        <c:crosses val="autoZero"/>
        <c:auto val="1"/>
        <c:lblAlgn val="ctr"/>
        <c:lblOffset val="100"/>
        <c:noMultiLvlLbl val="0"/>
      </c:catAx>
      <c:valAx>
        <c:axId val="205696518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790661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C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'2026'!$B$48:$B$55</c:f>
              <c:strCache>
                <c:ptCount val="6"/>
                <c:pt idx="0">
                  <c:v>Capacitaciones realizadas</c:v>
                </c:pt>
                <c:pt idx="1">
                  <c:v>Documentos tramitados</c:v>
                </c:pt>
                <c:pt idx="2">
                  <c:v>Sistema de gestión documental implementado</c:v>
                </c:pt>
                <c:pt idx="3">
                  <c:v>Prestadores con resolución de contribución notificada</c:v>
                </c:pt>
                <c:pt idx="4">
                  <c:v>Informes de seguimiento elaborados </c:v>
                </c:pt>
                <c:pt idx="5">
                  <c:v>Peticiones atendidas</c:v>
                </c:pt>
              </c:strCache>
            </c:strRef>
          </c:cat>
          <c:val>
            <c:numRef>
              <c:f>'2026'!$C$48:$C$55</c:f>
              <c:numCache>
                <c:formatCode>0%</c:formatCode>
                <c:ptCount val="6"/>
                <c:pt idx="0">
                  <c:v>0.9</c:v>
                </c:pt>
                <c:pt idx="1">
                  <c:v>0.88804545454545458</c:v>
                </c:pt>
                <c:pt idx="2">
                  <c:v>0.80999999999999983</c:v>
                </c:pt>
                <c:pt idx="3">
                  <c:v>0.2153846153846154</c:v>
                </c:pt>
                <c:pt idx="4">
                  <c:v>0</c:v>
                </c:pt>
                <c:pt idx="5">
                  <c:v>0.74970000000000003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E6-47F0-8010-685EC63750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12433744"/>
        <c:axId val="819344288"/>
      </c:barChart>
      <c:catAx>
        <c:axId val="6124337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O"/>
          </a:p>
        </c:txPr>
        <c:crossAx val="819344288"/>
        <c:crosses val="autoZero"/>
        <c:auto val="1"/>
        <c:lblAlgn val="ctr"/>
        <c:lblOffset val="100"/>
        <c:noMultiLvlLbl val="0"/>
      </c:catAx>
      <c:valAx>
        <c:axId val="819344288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612433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DE8F55E-3564-59E0-6AB4-0A68F59932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C491CA-AD82-21DA-B6AF-104C3C6492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65CE21-4FFD-43E4-9BE1-44B69E389DE4}" type="datetimeFigureOut">
              <a:rPr lang="es-CO" smtClean="0"/>
              <a:t>16/10/2026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4018EA8-D50D-6048-06A1-98CC923A5F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885154-3EB1-CC47-4591-C970E8A909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897CF-0428-44F3-9C91-0685A4FB6EB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90061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E4B820D-2A95-0D64-5DCE-D8F96827DF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139" y="1786071"/>
            <a:ext cx="4749721" cy="344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61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C092A5-DE25-767F-031F-CE0639AC53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259010-DBE2-D34D-D879-AC7A1D283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CO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9AFD091-953C-4B8E-5508-A2D6A3D77D1D}"/>
              </a:ext>
            </a:extLst>
          </p:cNvPr>
          <p:cNvSpPr/>
          <p:nvPr userDrawn="1"/>
        </p:nvSpPr>
        <p:spPr>
          <a:xfrm>
            <a:off x="0" y="819253"/>
            <a:ext cx="12192000" cy="5219493"/>
          </a:xfrm>
          <a:prstGeom prst="rect">
            <a:avLst/>
          </a:prstGeom>
          <a:solidFill>
            <a:srgbClr val="3EA8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648F6A6-246B-8A09-F30C-3D7EB2D333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13"/>
          <a:stretch/>
        </p:blipFill>
        <p:spPr>
          <a:xfrm>
            <a:off x="4991310" y="6261739"/>
            <a:ext cx="2209380" cy="160233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407541D4-8F61-1EA4-E1FE-F31FA62AF729}"/>
              </a:ext>
            </a:extLst>
          </p:cNvPr>
          <p:cNvSpPr/>
          <p:nvPr userDrawn="1"/>
        </p:nvSpPr>
        <p:spPr>
          <a:xfrm>
            <a:off x="0" y="6525491"/>
            <a:ext cx="12192000" cy="332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152558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41;p22">
            <a:extLst>
              <a:ext uri="{FF2B5EF4-FFF2-40B4-BE49-F238E27FC236}">
                <a16:creationId xmlns:a16="http://schemas.microsoft.com/office/drawing/2014/main" id="{2040EE40-94A2-7F62-8BDD-3955758E5C54}"/>
              </a:ext>
            </a:extLst>
          </p:cNvPr>
          <p:cNvSpPr txBox="1">
            <a:spLocks/>
          </p:cNvSpPr>
          <p:nvPr userDrawn="1"/>
        </p:nvSpPr>
        <p:spPr>
          <a:xfrm>
            <a:off x="1009892" y="1931276"/>
            <a:ext cx="3026080" cy="379949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3245" tIns="21615" rIns="43245" bIns="2161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O" sz="1800" b="1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Fuente para subtitulo  </a:t>
            </a:r>
            <a:r>
              <a:rPr lang="es-CO" sz="1800" b="1" i="0" u="none" strike="noStrike" baseline="0" dirty="0" err="1">
                <a:latin typeface="Verdana" panose="020B0604030504040204" pitchFamily="34" charset="0"/>
                <a:ea typeface="Verdana" panose="020B0604030504040204" pitchFamily="34" charset="0"/>
              </a:rPr>
              <a:t>bold</a:t>
            </a:r>
            <a:r>
              <a:rPr lang="es-CO" sz="1800" b="1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 16 </a:t>
            </a:r>
            <a:r>
              <a:rPr lang="es-CO" sz="1800" b="1" i="0" u="none" strike="noStrike" baseline="0" dirty="0" err="1">
                <a:latin typeface="Verdana" panose="020B0604030504040204" pitchFamily="34" charset="0"/>
                <a:ea typeface="Verdana" panose="020B0604030504040204" pitchFamily="34" charset="0"/>
              </a:rPr>
              <a:t>px</a:t>
            </a:r>
            <a:endParaRPr lang="es-CO" sz="1800" b="1" i="0" u="none" strike="noStrike" baseline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/>
            <a:endParaRPr lang="da-DK" sz="1800" b="0" i="0" u="none" strike="noStrike" baseline="0" dirty="0">
              <a:solidFill>
                <a:srgbClr val="4D4D4D"/>
              </a:solidFill>
              <a:latin typeface="NunitoSans-Regular"/>
            </a:endParaRPr>
          </a:p>
          <a:p>
            <a:pPr algn="l"/>
            <a:r>
              <a:rPr lang="da-DK" sz="1600" b="0" i="0" u="none" strike="noStrike" baseline="0" dirty="0">
                <a:solidFill>
                  <a:srgbClr val="4D4D4D"/>
                </a:solidFill>
                <a:latin typeface="NunitoSans-Regular"/>
              </a:rPr>
              <a:t>Fuente para texto corrido 16 px Lorem ipsum dolor sit amet,</a:t>
            </a:r>
          </a:p>
          <a:p>
            <a:pPr algn="l"/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consectetuer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adipiscing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elit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,</a:t>
            </a:r>
          </a:p>
          <a:p>
            <a:pPr algn="l"/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sed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diam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nonummy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nibh</a:t>
            </a:r>
            <a:endParaRPr lang="es-CO" sz="1600" b="0" i="0" u="none" strike="noStrike" baseline="0" dirty="0">
              <a:solidFill>
                <a:srgbClr val="4D4D4D"/>
              </a:solidFill>
              <a:latin typeface="NunitoSans-Regular"/>
            </a:endParaRPr>
          </a:p>
          <a:p>
            <a:pPr algn="l"/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euismod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tincidunt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ut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laoreet</a:t>
            </a:r>
            <a:endParaRPr lang="es-CO" sz="1600" b="0" i="0" u="none" strike="noStrike" baseline="0" dirty="0">
              <a:solidFill>
                <a:srgbClr val="4D4D4D"/>
              </a:solidFill>
              <a:latin typeface="NunitoSans-Regular"/>
            </a:endParaRPr>
          </a:p>
          <a:p>
            <a:pPr algn="l"/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dolore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magna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aliquam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erat</a:t>
            </a:r>
            <a:endParaRPr lang="es-CO" sz="1600" b="0" i="0" u="none" strike="noStrike" baseline="0" dirty="0">
              <a:solidFill>
                <a:srgbClr val="4D4D4D"/>
              </a:solidFill>
              <a:latin typeface="NunitoSans-Regular"/>
            </a:endParaRPr>
          </a:p>
          <a:p>
            <a:pPr algn="l"/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volutpat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. Ut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wisi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enim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ad</a:t>
            </a:r>
          </a:p>
          <a:p>
            <a:pPr algn="l"/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minim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veniam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, quis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nostrud</a:t>
            </a:r>
            <a:endParaRPr lang="es-CO" sz="1600" b="0" i="0" u="none" strike="noStrike" baseline="0" dirty="0">
              <a:solidFill>
                <a:srgbClr val="4D4D4D"/>
              </a:solidFill>
              <a:latin typeface="NunitoSans-Regular"/>
            </a:endParaRPr>
          </a:p>
          <a:p>
            <a:pPr algn="l"/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exerci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tation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ullamcorper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. </a:t>
            </a:r>
            <a:r>
              <a:rPr lang="da-DK" sz="1600" b="0" i="0" u="none" strike="noStrike" baseline="0" dirty="0">
                <a:solidFill>
                  <a:srgbClr val="4D4D4D"/>
                </a:solidFill>
                <a:latin typeface="NunitoSans-Regular"/>
              </a:rPr>
              <a:t>Fuente para texto corrido 16 px Lorem ipsum dolor sit amet,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consectetuer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adipiscing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elit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, sed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diam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nonummy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nibh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euismod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tincidunt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ut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laoree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nibh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euismod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tincidunt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ut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laoree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. . </a:t>
            </a:r>
            <a:endParaRPr lang="es-ES" sz="16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Work Sans Medium"/>
              <a:sym typeface="Work Sans Medium"/>
            </a:endParaRPr>
          </a:p>
        </p:txBody>
      </p:sp>
      <p:sp>
        <p:nvSpPr>
          <p:cNvPr id="10" name="Google Shape;142;p22">
            <a:extLst>
              <a:ext uri="{FF2B5EF4-FFF2-40B4-BE49-F238E27FC236}">
                <a16:creationId xmlns:a16="http://schemas.microsoft.com/office/drawing/2014/main" id="{CF1CBFFF-6C20-B693-8A9C-5D655EBC18B4}"/>
              </a:ext>
            </a:extLst>
          </p:cNvPr>
          <p:cNvSpPr txBox="1">
            <a:spLocks/>
          </p:cNvSpPr>
          <p:nvPr userDrawn="1"/>
        </p:nvSpPr>
        <p:spPr>
          <a:xfrm>
            <a:off x="998688" y="1289650"/>
            <a:ext cx="4755726" cy="40599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3245" tIns="21615" rIns="43245" bIns="21615" rtlCol="0" anchor="ctr" anchorCtr="0">
            <a:noAutofit/>
          </a:bodyPr>
          <a:lstStyle>
            <a:lvl1pPr algn="l" defTabSz="695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4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SzPts val="1400"/>
            </a:pPr>
            <a:r>
              <a:rPr lang="es-CO" sz="2000" b="1" i="0" u="none" strike="noStrike" baseline="0" dirty="0">
                <a:solidFill>
                  <a:srgbClr val="32B9E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Fuente para títulos - 20 </a:t>
            </a:r>
            <a:r>
              <a:rPr lang="es-CO" sz="2000" b="1" i="0" u="none" strike="noStrike" baseline="0" dirty="0" err="1">
                <a:solidFill>
                  <a:srgbClr val="32B9E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px</a:t>
            </a:r>
            <a:endParaRPr lang="es-CO" sz="2000" b="1" dirty="0">
              <a:solidFill>
                <a:srgbClr val="32B9E1"/>
              </a:solidFill>
              <a:latin typeface="Verdana" panose="020B0604030504040204" pitchFamily="34" charset="0"/>
              <a:ea typeface="Verdana" panose="020B0604030504040204" pitchFamily="34" charset="0"/>
              <a:cs typeface="Work Sans"/>
              <a:sym typeface="Work Sans"/>
            </a:endParaRPr>
          </a:p>
        </p:txBody>
      </p:sp>
      <p:sp>
        <p:nvSpPr>
          <p:cNvPr id="11" name="Google Shape;141;p22">
            <a:extLst>
              <a:ext uri="{FF2B5EF4-FFF2-40B4-BE49-F238E27FC236}">
                <a16:creationId xmlns:a16="http://schemas.microsoft.com/office/drawing/2014/main" id="{53E154FC-F92A-80DB-6336-9819A8331100}"/>
              </a:ext>
            </a:extLst>
          </p:cNvPr>
          <p:cNvSpPr txBox="1">
            <a:spLocks/>
          </p:cNvSpPr>
          <p:nvPr userDrawn="1"/>
        </p:nvSpPr>
        <p:spPr>
          <a:xfrm>
            <a:off x="4668012" y="1931276"/>
            <a:ext cx="3026080" cy="271167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3245" tIns="21615" rIns="43245" bIns="2161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O" sz="1800" b="1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Fuente para subtitulo  </a:t>
            </a:r>
            <a:r>
              <a:rPr lang="es-CO" sz="1800" b="1" i="0" u="none" strike="noStrike" baseline="0" dirty="0" err="1">
                <a:latin typeface="Verdana" panose="020B0604030504040204" pitchFamily="34" charset="0"/>
                <a:ea typeface="Verdana" panose="020B0604030504040204" pitchFamily="34" charset="0"/>
              </a:rPr>
              <a:t>bold</a:t>
            </a:r>
            <a:r>
              <a:rPr lang="es-CO" sz="1800" b="1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 16 </a:t>
            </a:r>
            <a:r>
              <a:rPr lang="es-CO" sz="1800" b="1" i="0" u="none" strike="noStrike" baseline="0" dirty="0" err="1">
                <a:latin typeface="Verdana" panose="020B0604030504040204" pitchFamily="34" charset="0"/>
                <a:ea typeface="Verdana" panose="020B0604030504040204" pitchFamily="34" charset="0"/>
              </a:rPr>
              <a:t>px</a:t>
            </a:r>
            <a:endParaRPr lang="es-CO" sz="1800" b="1" i="0" u="none" strike="noStrike" baseline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/>
            <a:endParaRPr lang="da-DK" sz="1800" b="0" i="0" u="none" strike="noStrike" baseline="0" dirty="0">
              <a:solidFill>
                <a:srgbClr val="4D4D4D"/>
              </a:solidFill>
              <a:latin typeface="NunitoSans-Regular"/>
            </a:endParaRPr>
          </a:p>
          <a:p>
            <a:pPr algn="l"/>
            <a:r>
              <a:rPr lang="da-DK" sz="1600" b="0" i="0" u="none" strike="noStrike" baseline="0" dirty="0">
                <a:solidFill>
                  <a:srgbClr val="4D4D4D"/>
                </a:solidFill>
                <a:latin typeface="NunitoSans-Regular"/>
              </a:rPr>
              <a:t>Fuente para texto corrido 16 px Lorem ipsum dolor sit amet,</a:t>
            </a:r>
          </a:p>
          <a:p>
            <a:pPr algn="l"/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consectetuer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adipiscing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elit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,</a:t>
            </a:r>
          </a:p>
          <a:p>
            <a:pPr algn="l"/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sed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diam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nonummy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nibh</a:t>
            </a:r>
            <a:endParaRPr lang="es-CO" sz="1600" b="0" i="0" u="none" strike="noStrike" baseline="0" dirty="0">
              <a:solidFill>
                <a:srgbClr val="4D4D4D"/>
              </a:solidFill>
              <a:latin typeface="NunitoSans-Regular"/>
            </a:endParaRPr>
          </a:p>
          <a:p>
            <a:pPr algn="l"/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euismod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tincidunt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ut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laoreet</a:t>
            </a:r>
            <a:endParaRPr lang="es-CO" sz="1600" b="0" i="0" u="none" strike="noStrike" baseline="0" dirty="0">
              <a:solidFill>
                <a:srgbClr val="4D4D4D"/>
              </a:solidFill>
              <a:latin typeface="NunitoSans-Regular"/>
            </a:endParaRPr>
          </a:p>
          <a:p>
            <a:pPr algn="l"/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dolore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magna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aliquam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erat</a:t>
            </a:r>
            <a:endParaRPr lang="es-CO" sz="1600" b="0" i="0" u="none" strike="noStrike" baseline="0" dirty="0">
              <a:solidFill>
                <a:srgbClr val="4D4D4D"/>
              </a:solidFill>
              <a:latin typeface="NunitoSans-Regular"/>
            </a:endParaRPr>
          </a:p>
          <a:p>
            <a:pPr algn="l"/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volutpat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. Ut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wisi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enim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ad</a:t>
            </a:r>
          </a:p>
          <a:p>
            <a:pPr algn="l"/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minim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veniam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, quis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nostrud</a:t>
            </a:r>
            <a:endParaRPr lang="es-CO" sz="1600" b="0" i="0" u="none" strike="noStrike" baseline="0" dirty="0">
              <a:solidFill>
                <a:srgbClr val="4D4D4D"/>
              </a:solidFill>
              <a:latin typeface="NunitoSans-Regular"/>
            </a:endParaRPr>
          </a:p>
          <a:p>
            <a:pPr algn="l"/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exerci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tation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ullamcorper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.</a:t>
            </a:r>
            <a:endParaRPr lang="es-ES" sz="16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Work Sans Medium"/>
              <a:sym typeface="Work Sans Medium"/>
            </a:endParaRPr>
          </a:p>
        </p:txBody>
      </p:sp>
      <p:sp>
        <p:nvSpPr>
          <p:cNvPr id="12" name="Google Shape;141;p22">
            <a:extLst>
              <a:ext uri="{FF2B5EF4-FFF2-40B4-BE49-F238E27FC236}">
                <a16:creationId xmlns:a16="http://schemas.microsoft.com/office/drawing/2014/main" id="{F8FFB566-9AD9-BF21-77C4-400032853EFA}"/>
              </a:ext>
            </a:extLst>
          </p:cNvPr>
          <p:cNvSpPr txBox="1">
            <a:spLocks/>
          </p:cNvSpPr>
          <p:nvPr userDrawn="1"/>
        </p:nvSpPr>
        <p:spPr>
          <a:xfrm>
            <a:off x="8326133" y="1931276"/>
            <a:ext cx="3026080" cy="271851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43245" tIns="21615" rIns="43245" bIns="21615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CO" sz="1800" b="1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Fuente para subtitulo </a:t>
            </a:r>
            <a:r>
              <a:rPr lang="es-CO" sz="1800" b="1" i="0" u="none" strike="noStrike" baseline="0" dirty="0" err="1">
                <a:latin typeface="Verdana" panose="020B0604030504040204" pitchFamily="34" charset="0"/>
                <a:ea typeface="Verdana" panose="020B0604030504040204" pitchFamily="34" charset="0"/>
              </a:rPr>
              <a:t>bold</a:t>
            </a:r>
            <a:r>
              <a:rPr lang="es-CO" sz="1800" b="1" i="0" u="none" strike="noStrike" baseline="0" dirty="0">
                <a:latin typeface="Verdana" panose="020B0604030504040204" pitchFamily="34" charset="0"/>
                <a:ea typeface="Verdana" panose="020B0604030504040204" pitchFamily="34" charset="0"/>
              </a:rPr>
              <a:t> 16 </a:t>
            </a:r>
            <a:r>
              <a:rPr lang="es-CO" sz="1800" b="1" i="0" u="none" strike="noStrike" baseline="0" dirty="0" err="1">
                <a:latin typeface="Verdana" panose="020B0604030504040204" pitchFamily="34" charset="0"/>
                <a:ea typeface="Verdana" panose="020B0604030504040204" pitchFamily="34" charset="0"/>
              </a:rPr>
              <a:t>px</a:t>
            </a:r>
            <a:endParaRPr lang="es-CO" sz="1800" b="1" i="0" u="none" strike="noStrike" baseline="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/>
            <a:endParaRPr lang="da-DK" sz="1800" b="0" i="0" u="none" strike="noStrike" baseline="0" dirty="0">
              <a:solidFill>
                <a:srgbClr val="4D4D4D"/>
              </a:solidFill>
              <a:latin typeface="NunitoSans-Regular"/>
            </a:endParaRPr>
          </a:p>
          <a:p>
            <a:pPr algn="l"/>
            <a:r>
              <a:rPr lang="da-DK" sz="1600" b="0" i="0" u="none" strike="noStrike" baseline="0" dirty="0">
                <a:solidFill>
                  <a:srgbClr val="4D4D4D"/>
                </a:solidFill>
                <a:latin typeface="NunitoSans-Regular"/>
              </a:rPr>
              <a:t>Fuente para texto corrido 16 px Lorem ipsum dolor sit amet,</a:t>
            </a:r>
          </a:p>
          <a:p>
            <a:pPr algn="l"/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consectetuer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adipiscing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elit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,</a:t>
            </a:r>
          </a:p>
          <a:p>
            <a:pPr algn="l"/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sed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diam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nonummy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nibh</a:t>
            </a:r>
            <a:endParaRPr lang="es-CO" sz="1600" b="0" i="0" u="none" strike="noStrike" baseline="0" dirty="0">
              <a:solidFill>
                <a:srgbClr val="4D4D4D"/>
              </a:solidFill>
              <a:latin typeface="NunitoSans-Regular"/>
            </a:endParaRPr>
          </a:p>
          <a:p>
            <a:pPr algn="l"/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euismod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tincidunt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ut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laoreet</a:t>
            </a:r>
            <a:endParaRPr lang="es-CO" sz="1600" b="0" i="0" u="none" strike="noStrike" baseline="0" dirty="0">
              <a:solidFill>
                <a:srgbClr val="4D4D4D"/>
              </a:solidFill>
              <a:latin typeface="NunitoSans-Regular"/>
            </a:endParaRPr>
          </a:p>
          <a:p>
            <a:pPr algn="l"/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dolore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magna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aliquam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erat</a:t>
            </a:r>
            <a:endParaRPr lang="es-CO" sz="1600" b="0" i="0" u="none" strike="noStrike" baseline="0" dirty="0">
              <a:solidFill>
                <a:srgbClr val="4D4D4D"/>
              </a:solidFill>
              <a:latin typeface="NunitoSans-Regular"/>
            </a:endParaRPr>
          </a:p>
          <a:p>
            <a:pPr algn="l"/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volutpat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. Ut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wisi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enim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ad</a:t>
            </a:r>
          </a:p>
          <a:p>
            <a:pPr algn="l"/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minim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veniam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, quis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nostrud</a:t>
            </a:r>
            <a:endParaRPr lang="es-CO" sz="1600" b="0" i="0" u="none" strike="noStrike" baseline="0" dirty="0">
              <a:solidFill>
                <a:srgbClr val="4D4D4D"/>
              </a:solidFill>
              <a:latin typeface="NunitoSans-Regular"/>
            </a:endParaRPr>
          </a:p>
          <a:p>
            <a:pPr algn="l"/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exerci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tation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 </a:t>
            </a:r>
            <a:r>
              <a:rPr lang="es-CO" sz="1600" b="0" i="0" u="none" strike="noStrike" baseline="0" dirty="0" err="1">
                <a:solidFill>
                  <a:srgbClr val="4D4D4D"/>
                </a:solidFill>
                <a:latin typeface="NunitoSans-Regular"/>
              </a:rPr>
              <a:t>ullamcorper</a:t>
            </a:r>
            <a:r>
              <a:rPr lang="es-CO" sz="1600" b="0" i="0" u="none" strike="noStrike" baseline="0" dirty="0">
                <a:solidFill>
                  <a:srgbClr val="4D4D4D"/>
                </a:solidFill>
                <a:latin typeface="NunitoSans-Regular"/>
              </a:rPr>
              <a:t>.</a:t>
            </a:r>
            <a:endParaRPr lang="es-ES" sz="16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Work Sans Medium"/>
              <a:sym typeface="Work Sans Medium"/>
            </a:endParaRP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4F0808F5-12AA-314F-F107-A8190B9A42BC}"/>
              </a:ext>
            </a:extLst>
          </p:cNvPr>
          <p:cNvCxnSpPr>
            <a:cxnSpLocks/>
          </p:cNvCxnSpPr>
          <p:nvPr userDrawn="1"/>
        </p:nvCxnSpPr>
        <p:spPr>
          <a:xfrm>
            <a:off x="4351992" y="1931276"/>
            <a:ext cx="0" cy="3365938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C1026277-CD7F-AF40-8C6E-7929494C9F32}"/>
              </a:ext>
            </a:extLst>
          </p:cNvPr>
          <p:cNvCxnSpPr>
            <a:cxnSpLocks/>
          </p:cNvCxnSpPr>
          <p:nvPr userDrawn="1"/>
        </p:nvCxnSpPr>
        <p:spPr>
          <a:xfrm>
            <a:off x="8010112" y="1931276"/>
            <a:ext cx="0" cy="3365938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FB38FE8D-17BC-2F17-6ABB-7F94C064E77A}"/>
              </a:ext>
            </a:extLst>
          </p:cNvPr>
          <p:cNvCxnSpPr>
            <a:cxnSpLocks/>
          </p:cNvCxnSpPr>
          <p:nvPr userDrawn="1"/>
        </p:nvCxnSpPr>
        <p:spPr>
          <a:xfrm>
            <a:off x="1067823" y="6204419"/>
            <a:ext cx="10058400" cy="0"/>
          </a:xfrm>
          <a:prstGeom prst="line">
            <a:avLst/>
          </a:prstGeom>
          <a:ln w="12700">
            <a:solidFill>
              <a:srgbClr val="3EA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uadroTexto 2">
            <a:extLst>
              <a:ext uri="{FF2B5EF4-FFF2-40B4-BE49-F238E27FC236}">
                <a16:creationId xmlns:a16="http://schemas.microsoft.com/office/drawing/2014/main" id="{235ABBF0-64AC-C6FF-CD8D-E6250FBDC096}"/>
              </a:ext>
            </a:extLst>
          </p:cNvPr>
          <p:cNvSpPr txBox="1"/>
          <p:nvPr userDrawn="1"/>
        </p:nvSpPr>
        <p:spPr>
          <a:xfrm>
            <a:off x="4385112" y="6308746"/>
            <a:ext cx="34238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rgbClr val="3EA8C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Ministerio de Vivienda, Ciudad y Territorio</a:t>
            </a:r>
            <a:endParaRPr lang="es-CO" sz="1200" dirty="0">
              <a:solidFill>
                <a:srgbClr val="3EA8CB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2071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3D0CCB-4FFD-D76C-2516-7E388FCAB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1E21056-E582-22D1-6201-8C5FC793E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B76F7-CED7-0277-AFCB-6886CB518D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16/10/2026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4C8B0CA-24C5-6F63-CBFA-9062B6F2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3FA383-2ECC-136F-2454-358FD4FC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17DEE264-DAE6-DFBC-D07F-3B215AF82199}"/>
              </a:ext>
            </a:extLst>
          </p:cNvPr>
          <p:cNvCxnSpPr>
            <a:cxnSpLocks/>
          </p:cNvCxnSpPr>
          <p:nvPr userDrawn="1"/>
        </p:nvCxnSpPr>
        <p:spPr>
          <a:xfrm>
            <a:off x="1067823" y="6204419"/>
            <a:ext cx="10058400" cy="0"/>
          </a:xfrm>
          <a:prstGeom prst="line">
            <a:avLst/>
          </a:prstGeom>
          <a:ln w="12700">
            <a:solidFill>
              <a:srgbClr val="3EA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2637F4DF-36CE-36AE-F9B2-1ABC2496CCD2}"/>
              </a:ext>
            </a:extLst>
          </p:cNvPr>
          <p:cNvSpPr txBox="1"/>
          <p:nvPr userDrawn="1"/>
        </p:nvSpPr>
        <p:spPr>
          <a:xfrm>
            <a:off x="4385112" y="6308746"/>
            <a:ext cx="34238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rgbClr val="3EA8C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Ministerio de Vivienda, Ciudad y Territorio</a:t>
            </a:r>
            <a:endParaRPr lang="es-CO" sz="1200" dirty="0">
              <a:solidFill>
                <a:srgbClr val="3EA8CB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379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1A6A6069-A691-E2F6-6B56-D058F286E363}"/>
              </a:ext>
            </a:extLst>
          </p:cNvPr>
          <p:cNvCxnSpPr>
            <a:cxnSpLocks/>
          </p:cNvCxnSpPr>
          <p:nvPr userDrawn="1"/>
        </p:nvCxnSpPr>
        <p:spPr>
          <a:xfrm>
            <a:off x="1067823" y="6204419"/>
            <a:ext cx="10058400" cy="0"/>
          </a:xfrm>
          <a:prstGeom prst="line">
            <a:avLst/>
          </a:prstGeom>
          <a:ln w="12700">
            <a:solidFill>
              <a:srgbClr val="3EA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886976D4-545E-8F41-2BF6-86C400E35388}"/>
              </a:ext>
            </a:extLst>
          </p:cNvPr>
          <p:cNvSpPr txBox="1"/>
          <p:nvPr userDrawn="1"/>
        </p:nvSpPr>
        <p:spPr>
          <a:xfrm>
            <a:off x="4385112" y="6308746"/>
            <a:ext cx="34238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rgbClr val="3EA8C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Ministerio de Vivienda, Ciudad y Territorio</a:t>
            </a:r>
            <a:endParaRPr lang="es-CO" sz="1200" dirty="0">
              <a:solidFill>
                <a:srgbClr val="3EA8CB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4725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E5FA481D-1E99-74EC-D9F5-4FF82520522A}"/>
              </a:ext>
            </a:extLst>
          </p:cNvPr>
          <p:cNvCxnSpPr>
            <a:cxnSpLocks/>
          </p:cNvCxnSpPr>
          <p:nvPr userDrawn="1"/>
        </p:nvCxnSpPr>
        <p:spPr>
          <a:xfrm>
            <a:off x="1067823" y="6204419"/>
            <a:ext cx="10058400" cy="0"/>
          </a:xfrm>
          <a:prstGeom prst="line">
            <a:avLst/>
          </a:prstGeom>
          <a:ln w="12700">
            <a:solidFill>
              <a:srgbClr val="3EA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43F466EA-3E74-5419-CE58-5908E1F6F275}"/>
              </a:ext>
            </a:extLst>
          </p:cNvPr>
          <p:cNvSpPr txBox="1"/>
          <p:nvPr userDrawn="1"/>
        </p:nvSpPr>
        <p:spPr>
          <a:xfrm>
            <a:off x="4385112" y="6308746"/>
            <a:ext cx="34238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rgbClr val="3EA8C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Ministerio de Vivienda, Ciudad y Territorio</a:t>
            </a:r>
            <a:endParaRPr lang="es-CO" sz="1200" dirty="0">
              <a:solidFill>
                <a:srgbClr val="3EA8CB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5239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CC7E2B52-2B76-F4D9-5F52-E45FBEE3B05F}"/>
              </a:ext>
            </a:extLst>
          </p:cNvPr>
          <p:cNvCxnSpPr>
            <a:cxnSpLocks/>
          </p:cNvCxnSpPr>
          <p:nvPr userDrawn="1"/>
        </p:nvCxnSpPr>
        <p:spPr>
          <a:xfrm>
            <a:off x="1067823" y="6204419"/>
            <a:ext cx="10058400" cy="0"/>
          </a:xfrm>
          <a:prstGeom prst="line">
            <a:avLst/>
          </a:prstGeom>
          <a:ln w="12700">
            <a:solidFill>
              <a:srgbClr val="3EA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8BAF14F3-1ED5-4838-28B0-58EF130F156F}"/>
              </a:ext>
            </a:extLst>
          </p:cNvPr>
          <p:cNvSpPr txBox="1"/>
          <p:nvPr userDrawn="1"/>
        </p:nvSpPr>
        <p:spPr>
          <a:xfrm>
            <a:off x="4385112" y="6308746"/>
            <a:ext cx="34238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rgbClr val="3EA8C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Ministerio de Vivienda, Ciudad y Territorio</a:t>
            </a:r>
            <a:endParaRPr lang="es-CO" sz="1200" dirty="0">
              <a:solidFill>
                <a:srgbClr val="3EA8CB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8034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12B57785-6847-E53C-732D-581958DCC887}"/>
              </a:ext>
            </a:extLst>
          </p:cNvPr>
          <p:cNvCxnSpPr>
            <a:cxnSpLocks/>
          </p:cNvCxnSpPr>
          <p:nvPr userDrawn="1"/>
        </p:nvCxnSpPr>
        <p:spPr>
          <a:xfrm>
            <a:off x="1067823" y="6204419"/>
            <a:ext cx="10058400" cy="0"/>
          </a:xfrm>
          <a:prstGeom prst="line">
            <a:avLst/>
          </a:prstGeom>
          <a:ln w="12700">
            <a:solidFill>
              <a:srgbClr val="3EA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468F9142-3A06-1498-AEAF-FC93A20EB905}"/>
              </a:ext>
            </a:extLst>
          </p:cNvPr>
          <p:cNvSpPr txBox="1"/>
          <p:nvPr userDrawn="1"/>
        </p:nvSpPr>
        <p:spPr>
          <a:xfrm>
            <a:off x="4385112" y="6308746"/>
            <a:ext cx="34238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rgbClr val="3EA8C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Ministerio de Vivienda, Ciudad y Territorio</a:t>
            </a:r>
            <a:endParaRPr lang="es-CO" sz="1200" dirty="0">
              <a:solidFill>
                <a:srgbClr val="3EA8CB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1293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4EC0DF0E-B1EE-3B0E-6766-08515268D505}"/>
              </a:ext>
            </a:extLst>
          </p:cNvPr>
          <p:cNvCxnSpPr>
            <a:cxnSpLocks/>
          </p:cNvCxnSpPr>
          <p:nvPr userDrawn="1"/>
        </p:nvCxnSpPr>
        <p:spPr>
          <a:xfrm>
            <a:off x="1067823" y="6204419"/>
            <a:ext cx="10058400" cy="0"/>
          </a:xfrm>
          <a:prstGeom prst="line">
            <a:avLst/>
          </a:prstGeom>
          <a:ln w="12700">
            <a:solidFill>
              <a:srgbClr val="3EA8C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105E464B-7966-D565-299D-E86AC5CB0E92}"/>
              </a:ext>
            </a:extLst>
          </p:cNvPr>
          <p:cNvSpPr txBox="1"/>
          <p:nvPr userDrawn="1"/>
        </p:nvSpPr>
        <p:spPr>
          <a:xfrm>
            <a:off x="4385112" y="6308746"/>
            <a:ext cx="34238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>
                <a:solidFill>
                  <a:srgbClr val="3EA8CB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Ministerio de Vivienda, Ciudad y Territorio</a:t>
            </a:r>
            <a:endParaRPr lang="es-CO" sz="1200" dirty="0">
              <a:solidFill>
                <a:srgbClr val="3EA8CB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48919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A0128F-3548-EBBF-BD29-1EB1D2457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611771-8F44-52FC-9741-53E17FE373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0D0EFA-890A-CDAE-F1B6-CDA7C84A4B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16/10/2026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03C958-22C5-59D4-D584-C88407A5F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441F80-8960-189A-2E8E-15505E6A0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B7A988F-BE0C-194C-759C-6D1475AB1ADE}"/>
              </a:ext>
            </a:extLst>
          </p:cNvPr>
          <p:cNvSpPr/>
          <p:nvPr userDrawn="1"/>
        </p:nvSpPr>
        <p:spPr>
          <a:xfrm>
            <a:off x="0" y="6721474"/>
            <a:ext cx="12192000" cy="136525"/>
          </a:xfrm>
          <a:prstGeom prst="rect">
            <a:avLst/>
          </a:prstGeom>
          <a:solidFill>
            <a:srgbClr val="3EA8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9" name="Imagen 8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54E8C675-72C5-B934-A576-FA6B1F96D5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3" t="22371" r="6068" b="22446"/>
          <a:stretch/>
        </p:blipFill>
        <p:spPr>
          <a:xfrm>
            <a:off x="10460735" y="159441"/>
            <a:ext cx="1195041" cy="470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970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1F210-8371-C703-B82E-47C593C78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15A348-98B3-3879-5E17-CB0127E648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F33D3A-1132-9B1A-B962-CD60ABDB6F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1E0D49E-7178-69A3-8F58-4D4C48A6CE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16/10/2026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F5CC090-A935-39EC-1352-2703D7774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9F37035-180E-0152-1228-EECA44274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  <p:pic>
        <p:nvPicPr>
          <p:cNvPr id="8" name="Imagen 7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8588F28E-059E-378D-0667-911BF6FB16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3" t="22371" r="6068" b="22446"/>
          <a:stretch/>
        </p:blipFill>
        <p:spPr>
          <a:xfrm>
            <a:off x="10460735" y="159441"/>
            <a:ext cx="1195041" cy="470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693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CAB338-F339-66BE-83C6-7A3F6FECC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935FC1-EFEA-9E70-C955-E0F46AFA9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2A0A90-FD8F-D098-9E3C-8B3903C7E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F47486-611C-6371-6BFF-C8AADB90A8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Verdan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5A5BFE2-9B56-F9FE-1317-1698B3D8A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758251A3-C7BF-3DF9-1006-6349C94FA1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16/10/2026</a:t>
            </a:fld>
            <a:endParaRPr lang="es-CO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44687DF-C287-0B90-0384-AC46566F9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B92D22D-0268-7F05-56E0-5963F89C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57333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5FE461-F01D-222B-4C7C-57D2AA865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CFB908D-19D2-F83C-4039-D58C06ECA8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16/10/2026</a:t>
            </a:fld>
            <a:endParaRPr lang="es-CO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77D68EF-BFF2-A72E-07EE-5E72D7A47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38FE25A-BF2A-CF99-7E87-C956434B7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714246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B9DC9B7-1E4F-7D26-4BD7-745061F4E2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16/10/2026</a:t>
            </a:fld>
            <a:endParaRPr lang="es-CO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F5816B9-11D6-2A5A-0FD1-DB0FC94DB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3A788D0-F4D3-2B6C-9239-17F58235B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6627494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11F9C-4982-DC10-47A7-6087D7976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2D4D84-B18F-DC4C-91BD-C2D2452F6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Verdana" panose="020B0604030504040204" pitchFamily="34" charset="0"/>
              </a:defRPr>
            </a:lvl1pPr>
            <a:lvl2pPr>
              <a:defRPr sz="2800">
                <a:latin typeface="Verdana" panose="020B0604030504040204" pitchFamily="34" charset="0"/>
              </a:defRPr>
            </a:lvl2pPr>
            <a:lvl3pPr>
              <a:defRPr sz="2400">
                <a:latin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4A5BCA-21FB-4F80-5D90-71B92FADA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DC4DC66-6DB7-E14E-1352-1E2E2ED4ED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16/10/2026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AEA652-EF40-005F-FF90-AD253E40D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9AB725-99AA-BB55-8E39-F039EB14A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5096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E65C95-5503-7D88-003E-0E2E5F911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AC4D1E-48F0-A1F3-F9C4-7B875CE887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Verdana" panose="020B060403050404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1F0E517-DE99-33E7-2751-3A45597C8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9892408-C707-58E8-CE35-B1C506B77F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16/10/2026</a:t>
            </a:fld>
            <a:endParaRPr lang="es-CO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65293AC-92C2-E7E4-0ECB-1F609042D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AB57530-0A48-7CB0-27F9-91E065538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52666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05C3E2-E170-9268-25A1-AE60BCD4A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FDC4665-0C8C-E09A-7C93-4DB3CB0A64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63F176-85B0-9D54-437B-996F56A1D5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16/10/2026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D9FF4C6-8C08-CBB4-3CE2-59E6FA53D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DD7E2D5-E6C7-D872-FB2D-BAF97048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280545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BAB6635-A1FA-05FB-BAB0-2B865D5253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6005000-C67B-39FC-C963-1BE222E2F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lvl1pPr>
              <a:defRPr>
                <a:latin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77B06B-FF69-1B1F-5058-EED75F49A9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856A6FAC-9192-436B-870E-80DDE60983C7}" type="datetimeFigureOut">
              <a:rPr lang="es-CO" smtClean="0"/>
              <a:pPr/>
              <a:t>16/10/2026</a:t>
            </a:fld>
            <a:endParaRPr lang="es-CO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1E3432-7CD9-B690-69AF-9AB3EC20F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endParaRPr lang="es-CO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FBBF71-D1BB-B37A-0A5C-4B7A1432A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Verdana" panose="020B0604030504040204" pitchFamily="34" charset="0"/>
              </a:defRPr>
            </a:lvl1pPr>
          </a:lstStyle>
          <a:p>
            <a:fld id="{C74CBB0B-5D0C-43FE-9043-22172208F6F8}" type="slidenum">
              <a:rPr lang="es-CO" smtClean="0"/>
              <a:pPr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82265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606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60" r:id="rId3"/>
    <p:sldLayoutId id="214748365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50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57" r:id="rId16"/>
    <p:sldLayoutId id="2147483658" r:id="rId17"/>
    <p:sldLayoutId id="214748365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8096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3">
            <a:extLst>
              <a:ext uri="{FF2B5EF4-FFF2-40B4-BE49-F238E27FC236}">
                <a16:creationId xmlns:a16="http://schemas.microsoft.com/office/drawing/2014/main" id="{50703695-DCC9-2B2B-CE25-CD632F0261C9}"/>
              </a:ext>
            </a:extLst>
          </p:cNvPr>
          <p:cNvSpPr txBox="1">
            <a:spLocks/>
          </p:cNvSpPr>
          <p:nvPr/>
        </p:nvSpPr>
        <p:spPr>
          <a:xfrm>
            <a:off x="1249680" y="924560"/>
            <a:ext cx="9916160" cy="45516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s-CO" sz="5000" b="1" dirty="0">
                <a:solidFill>
                  <a:schemeClr val="bg1"/>
                </a:solidFill>
                <a:latin typeface="Bold"/>
              </a:rPr>
              <a:t>Informe Seguimiento </a:t>
            </a:r>
          </a:p>
          <a:p>
            <a:r>
              <a:rPr lang="es-CO" sz="4800" b="1" dirty="0">
                <a:solidFill>
                  <a:schemeClr val="bg1"/>
                </a:solidFill>
                <a:latin typeface="Bold"/>
              </a:rPr>
              <a:t>con corte al 30 de septiembre de 2026</a:t>
            </a:r>
          </a:p>
          <a:p>
            <a:endParaRPr lang="es-MX" sz="5000" b="1" dirty="0">
              <a:solidFill>
                <a:schemeClr val="bg1"/>
              </a:solidFill>
              <a:latin typeface="Bold"/>
            </a:endParaRPr>
          </a:p>
          <a:p>
            <a:endParaRPr lang="es-CO" sz="5000" b="1" dirty="0">
              <a:solidFill>
                <a:schemeClr val="bg1"/>
              </a:solidFill>
              <a:latin typeface="Bold"/>
            </a:endParaRPr>
          </a:p>
          <a:p>
            <a:r>
              <a:rPr lang="es-CO" sz="5000" b="1" dirty="0">
                <a:solidFill>
                  <a:schemeClr val="bg1"/>
                </a:solidFill>
                <a:latin typeface="Bold"/>
              </a:rPr>
              <a:t>Proyectos de inversión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8F7C533-5DE6-D0AA-B5E3-34DFA805EA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13"/>
          <a:stretch/>
        </p:blipFill>
        <p:spPr>
          <a:xfrm>
            <a:off x="4991310" y="6261739"/>
            <a:ext cx="2209380" cy="16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975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1C1C573-94A5-4E1C-91A6-61B493A52775}"/>
              </a:ext>
            </a:extLst>
          </p:cNvPr>
          <p:cNvSpPr txBox="1"/>
          <p:nvPr/>
        </p:nvSpPr>
        <p:spPr>
          <a:xfrm>
            <a:off x="690884" y="317760"/>
            <a:ext cx="11135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32B9E1"/>
                </a:solidFill>
                <a:latin typeface="Bold"/>
              </a:rPr>
              <a:t>1. Fortalecimiento de los procesos de titulación, saneamiento y formalización de predios a nivel nacional-</a:t>
            </a:r>
            <a:r>
              <a:rPr lang="es-CO" sz="2400" b="1" dirty="0">
                <a:solidFill>
                  <a:srgbClr val="32B9E1"/>
                </a:solidFill>
                <a:latin typeface="Bold"/>
              </a:rPr>
              <a:t>202400000000207</a:t>
            </a:r>
            <a:endParaRPr lang="da-DK" sz="2400" b="1" dirty="0">
              <a:solidFill>
                <a:srgbClr val="32B9E1"/>
              </a:solidFill>
              <a:latin typeface="Bold"/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25BE2792-4D37-42EB-B190-F208EBBAECE7}"/>
              </a:ext>
            </a:extLst>
          </p:cNvPr>
          <p:cNvCxnSpPr>
            <a:cxnSpLocks/>
          </p:cNvCxnSpPr>
          <p:nvPr/>
        </p:nvCxnSpPr>
        <p:spPr>
          <a:xfrm>
            <a:off x="5904151" y="1790432"/>
            <a:ext cx="0" cy="4193808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CD75A2E-4BC4-40DD-AE18-7D5869DE9955}"/>
              </a:ext>
            </a:extLst>
          </p:cNvPr>
          <p:cNvSpPr/>
          <p:nvPr/>
        </p:nvSpPr>
        <p:spPr>
          <a:xfrm>
            <a:off x="6617937" y="1760930"/>
            <a:ext cx="2275406" cy="547036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Físico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14293E8-FAD9-4F1C-8EDF-903A5F706D2E}"/>
              </a:ext>
            </a:extLst>
          </p:cNvPr>
          <p:cNvSpPr txBox="1"/>
          <p:nvPr/>
        </p:nvSpPr>
        <p:spPr>
          <a:xfrm>
            <a:off x="7912107" y="1791735"/>
            <a:ext cx="343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rgbClr val="32B9E1"/>
                </a:solidFill>
                <a:latin typeface="NunitoSans-ExtraBold"/>
              </a:rPr>
              <a:t> 93</a:t>
            </a:r>
            <a:r>
              <a:rPr lang="es-CO" sz="2400" b="1" i="0" u="none" strike="noStrike" baseline="0" dirty="0">
                <a:solidFill>
                  <a:srgbClr val="32B9E1"/>
                </a:solidFill>
                <a:latin typeface="NunitoSans-ExtraBold"/>
              </a:rPr>
              <a:t>%</a:t>
            </a:r>
            <a:endParaRPr lang="da-DK" sz="2400" b="0" i="0" u="none" strike="noStrike" baseline="0" dirty="0">
              <a:solidFill>
                <a:srgbClr val="32B9E1"/>
              </a:solidFill>
              <a:latin typeface="NunitoSans-Regular"/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B2CFB279-D1B3-4DD7-B77D-C20D9178F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0886771"/>
              </p:ext>
            </p:extLst>
          </p:nvPr>
        </p:nvGraphicFramePr>
        <p:xfrm>
          <a:off x="1329076" y="1678000"/>
          <a:ext cx="3806572" cy="683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417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417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$5.000.000.000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$5.000.000.000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641DAF4C-3531-44DE-82F4-025E62742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4586858"/>
              </p:ext>
            </p:extLst>
          </p:nvPr>
        </p:nvGraphicFramePr>
        <p:xfrm>
          <a:off x="1315221" y="2334694"/>
          <a:ext cx="3806572" cy="961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730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$4.893.549.229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$1.819.356.739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98%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36%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5" name="Rectángulo 14">
            <a:extLst>
              <a:ext uri="{FF2B5EF4-FFF2-40B4-BE49-F238E27FC236}">
                <a16:creationId xmlns:a16="http://schemas.microsoft.com/office/drawing/2014/main" id="{F1252FCA-9287-4195-9FA9-49E375C0A0B3}"/>
              </a:ext>
            </a:extLst>
          </p:cNvPr>
          <p:cNvSpPr/>
          <p:nvPr/>
        </p:nvSpPr>
        <p:spPr>
          <a:xfrm>
            <a:off x="1309337" y="329135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F3E4E67-5327-4B61-BEA0-D9B9CC4DA53B}"/>
              </a:ext>
            </a:extLst>
          </p:cNvPr>
          <p:cNvSpPr txBox="1"/>
          <p:nvPr/>
        </p:nvSpPr>
        <p:spPr>
          <a:xfrm>
            <a:off x="1475743" y="116052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a 30 junio 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0177AA60-6DC8-4FA4-AEB1-FFE6671AC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488238"/>
              </p:ext>
            </p:extLst>
          </p:nvPr>
        </p:nvGraphicFramePr>
        <p:xfrm>
          <a:off x="1359556" y="4319600"/>
          <a:ext cx="3806572" cy="674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$5.000.000.000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$5.000.000.000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A2029453-61D1-47E0-BCA2-D10D51CC29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086866"/>
              </p:ext>
            </p:extLst>
          </p:nvPr>
        </p:nvGraphicFramePr>
        <p:xfrm>
          <a:off x="1345701" y="4966134"/>
          <a:ext cx="3806572" cy="937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629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$4.863.610.525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$3.176.225.380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MX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97%</a:t>
                      </a:r>
                      <a:endParaRPr lang="es-CO" sz="2000" b="1" kern="1200" dirty="0">
                        <a:solidFill>
                          <a:srgbClr val="32B9E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64%</a:t>
                      </a:r>
                      <a:endParaRPr lang="es-CO" sz="2000" b="1" kern="1200" dirty="0">
                        <a:solidFill>
                          <a:srgbClr val="32B9E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9" name="Rectángulo 18">
            <a:extLst>
              <a:ext uri="{FF2B5EF4-FFF2-40B4-BE49-F238E27FC236}">
                <a16:creationId xmlns:a16="http://schemas.microsoft.com/office/drawing/2014/main" id="{DEF059D1-CB4F-468E-AA50-B0F2573EE10D}"/>
              </a:ext>
            </a:extLst>
          </p:cNvPr>
          <p:cNvSpPr/>
          <p:nvPr/>
        </p:nvSpPr>
        <p:spPr>
          <a:xfrm>
            <a:off x="1339817" y="591263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9B0AA27-6375-4440-9276-C4371AB3A2BA}"/>
              </a:ext>
            </a:extLst>
          </p:cNvPr>
          <p:cNvSpPr txBox="1"/>
          <p:nvPr/>
        </p:nvSpPr>
        <p:spPr>
          <a:xfrm>
            <a:off x="1567183" y="378180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30 septiembre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21" name="Gráfico 20">
            <a:extLst>
              <a:ext uri="{FF2B5EF4-FFF2-40B4-BE49-F238E27FC236}">
                <a16:creationId xmlns:a16="http://schemas.microsoft.com/office/drawing/2014/main" id="{DD80C829-8AD4-45F7-A7F3-EDB7F15D27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2443850"/>
              </p:ext>
            </p:extLst>
          </p:nvPr>
        </p:nvGraphicFramePr>
        <p:xfrm>
          <a:off x="5933439" y="2291080"/>
          <a:ext cx="5415535" cy="3459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532794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1C1C573-94A5-4E1C-91A6-61B493A52775}"/>
              </a:ext>
            </a:extLst>
          </p:cNvPr>
          <p:cNvSpPr txBox="1"/>
          <p:nvPr/>
        </p:nvSpPr>
        <p:spPr>
          <a:xfrm>
            <a:off x="690884" y="317760"/>
            <a:ext cx="11135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32B9E1"/>
                </a:solidFill>
                <a:latin typeface="Bold"/>
              </a:rPr>
              <a:t>2. Fortalecimiento de las políticas públicas de vivienda urbana a nivel nacional-</a:t>
            </a:r>
          </a:p>
          <a:p>
            <a:r>
              <a:rPr lang="es-MX" sz="2400" b="1" dirty="0">
                <a:solidFill>
                  <a:srgbClr val="32B9E1"/>
                </a:solidFill>
                <a:latin typeface="Bold"/>
              </a:rPr>
              <a:t>2017011000096 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25BE2792-4D37-42EB-B190-F208EBBAECE7}"/>
              </a:ext>
            </a:extLst>
          </p:cNvPr>
          <p:cNvCxnSpPr>
            <a:cxnSpLocks/>
          </p:cNvCxnSpPr>
          <p:nvPr/>
        </p:nvCxnSpPr>
        <p:spPr>
          <a:xfrm>
            <a:off x="5904151" y="1790432"/>
            <a:ext cx="0" cy="4193808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CD75A2E-4BC4-40DD-AE18-7D5869DE9955}"/>
              </a:ext>
            </a:extLst>
          </p:cNvPr>
          <p:cNvSpPr/>
          <p:nvPr/>
        </p:nvSpPr>
        <p:spPr>
          <a:xfrm>
            <a:off x="6617937" y="1760930"/>
            <a:ext cx="2275406" cy="547036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Físico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14293E8-FAD9-4F1C-8EDF-903A5F706D2E}"/>
              </a:ext>
            </a:extLst>
          </p:cNvPr>
          <p:cNvSpPr txBox="1"/>
          <p:nvPr/>
        </p:nvSpPr>
        <p:spPr>
          <a:xfrm>
            <a:off x="7912107" y="1791735"/>
            <a:ext cx="343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rgbClr val="32B9E1"/>
                </a:solidFill>
                <a:latin typeface="NunitoSans-ExtraBold"/>
              </a:rPr>
              <a:t> 91</a:t>
            </a:r>
            <a:r>
              <a:rPr lang="es-CO" sz="2400" b="1" i="0" u="none" strike="noStrike" baseline="0" dirty="0">
                <a:solidFill>
                  <a:srgbClr val="32B9E1"/>
                </a:solidFill>
                <a:latin typeface="NunitoSans-ExtraBold"/>
              </a:rPr>
              <a:t>%</a:t>
            </a:r>
            <a:endParaRPr lang="da-DK" sz="2400" b="0" i="0" u="none" strike="noStrike" baseline="0" dirty="0">
              <a:solidFill>
                <a:srgbClr val="32B9E1"/>
              </a:solidFill>
              <a:latin typeface="NunitoSans-Regular"/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B2CFB279-D1B3-4DD7-B77D-C20D9178F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785335"/>
              </p:ext>
            </p:extLst>
          </p:nvPr>
        </p:nvGraphicFramePr>
        <p:xfrm>
          <a:off x="1329076" y="1678000"/>
          <a:ext cx="3806572" cy="683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417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417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$18.170.000.000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$18.170.000.000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641DAF4C-3531-44DE-82F4-025E62742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7743224"/>
              </p:ext>
            </p:extLst>
          </p:nvPr>
        </p:nvGraphicFramePr>
        <p:xfrm>
          <a:off x="1315221" y="2334694"/>
          <a:ext cx="3806572" cy="961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730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$16.297.044.993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$6.384.958.388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90%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35%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5" name="Rectángulo 14">
            <a:extLst>
              <a:ext uri="{FF2B5EF4-FFF2-40B4-BE49-F238E27FC236}">
                <a16:creationId xmlns:a16="http://schemas.microsoft.com/office/drawing/2014/main" id="{F1252FCA-9287-4195-9FA9-49E375C0A0B3}"/>
              </a:ext>
            </a:extLst>
          </p:cNvPr>
          <p:cNvSpPr/>
          <p:nvPr/>
        </p:nvSpPr>
        <p:spPr>
          <a:xfrm>
            <a:off x="1309337" y="329135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F3E4E67-5327-4B61-BEA0-D9B9CC4DA53B}"/>
              </a:ext>
            </a:extLst>
          </p:cNvPr>
          <p:cNvSpPr txBox="1"/>
          <p:nvPr/>
        </p:nvSpPr>
        <p:spPr>
          <a:xfrm>
            <a:off x="1475743" y="116052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a 30 junio 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0177AA60-6DC8-4FA4-AEB1-FFE6671AC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9962655"/>
              </p:ext>
            </p:extLst>
          </p:nvPr>
        </p:nvGraphicFramePr>
        <p:xfrm>
          <a:off x="1359556" y="4309440"/>
          <a:ext cx="3806572" cy="674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$18.170.000.000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$18.170.000.000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A2029453-61D1-47E0-BCA2-D10D51CC29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978693"/>
              </p:ext>
            </p:extLst>
          </p:nvPr>
        </p:nvGraphicFramePr>
        <p:xfrm>
          <a:off x="1345701" y="4966134"/>
          <a:ext cx="3806572" cy="937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629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$16.772.774.639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$10.997.013.586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92%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61%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9" name="Rectángulo 18">
            <a:extLst>
              <a:ext uri="{FF2B5EF4-FFF2-40B4-BE49-F238E27FC236}">
                <a16:creationId xmlns:a16="http://schemas.microsoft.com/office/drawing/2014/main" id="{DEF059D1-CB4F-468E-AA50-B0F2573EE10D}"/>
              </a:ext>
            </a:extLst>
          </p:cNvPr>
          <p:cNvSpPr/>
          <p:nvPr/>
        </p:nvSpPr>
        <p:spPr>
          <a:xfrm>
            <a:off x="1339817" y="591263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9B0AA27-6375-4440-9276-C4371AB3A2BA}"/>
              </a:ext>
            </a:extLst>
          </p:cNvPr>
          <p:cNvSpPr txBox="1"/>
          <p:nvPr/>
        </p:nvSpPr>
        <p:spPr>
          <a:xfrm>
            <a:off x="1567183" y="377164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30 septiembre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6EEC38D2-83BB-4D47-9253-B74BDB9188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759541"/>
              </p:ext>
            </p:extLst>
          </p:nvPr>
        </p:nvGraphicFramePr>
        <p:xfrm>
          <a:off x="5913120" y="2301240"/>
          <a:ext cx="5730237" cy="3540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62309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1C1C573-94A5-4E1C-91A6-61B493A52775}"/>
              </a:ext>
            </a:extLst>
          </p:cNvPr>
          <p:cNvSpPr txBox="1"/>
          <p:nvPr/>
        </p:nvSpPr>
        <p:spPr>
          <a:xfrm>
            <a:off x="690884" y="317760"/>
            <a:ext cx="11135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3. Fortalecimiento en la implementación de lineamientos normativos y de política pública en materia de desarrollo urbano y territorial a nivel nacional-2017011000092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25BE2792-4D37-42EB-B190-F208EBBAECE7}"/>
              </a:ext>
            </a:extLst>
          </p:cNvPr>
          <p:cNvCxnSpPr>
            <a:cxnSpLocks/>
          </p:cNvCxnSpPr>
          <p:nvPr/>
        </p:nvCxnSpPr>
        <p:spPr>
          <a:xfrm>
            <a:off x="5904151" y="1790432"/>
            <a:ext cx="0" cy="4193808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CD75A2E-4BC4-40DD-AE18-7D5869DE9955}"/>
              </a:ext>
            </a:extLst>
          </p:cNvPr>
          <p:cNvSpPr/>
          <p:nvPr/>
        </p:nvSpPr>
        <p:spPr>
          <a:xfrm>
            <a:off x="6617937" y="1760930"/>
            <a:ext cx="2275406" cy="547036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Físico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14293E8-FAD9-4F1C-8EDF-903A5F706D2E}"/>
              </a:ext>
            </a:extLst>
          </p:cNvPr>
          <p:cNvSpPr txBox="1"/>
          <p:nvPr/>
        </p:nvSpPr>
        <p:spPr>
          <a:xfrm>
            <a:off x="7912107" y="1791735"/>
            <a:ext cx="343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rgbClr val="32B9E1"/>
                </a:solidFill>
                <a:latin typeface="NunitoSans-ExtraBold"/>
              </a:rPr>
              <a:t> 95</a:t>
            </a:r>
            <a:r>
              <a:rPr lang="es-CO" sz="2400" b="1" i="0" u="none" strike="noStrike" baseline="0" dirty="0">
                <a:solidFill>
                  <a:srgbClr val="32B9E1"/>
                </a:solidFill>
                <a:latin typeface="NunitoSans-ExtraBold"/>
              </a:rPr>
              <a:t>%</a:t>
            </a:r>
            <a:endParaRPr lang="da-DK" sz="2400" b="0" i="0" u="none" strike="noStrike" baseline="0" dirty="0">
              <a:solidFill>
                <a:srgbClr val="32B9E1"/>
              </a:solidFill>
              <a:latin typeface="NunitoSans-Regular"/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B2CFB279-D1B3-4DD7-B77D-C20D9178F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879218"/>
              </p:ext>
            </p:extLst>
          </p:nvPr>
        </p:nvGraphicFramePr>
        <p:xfrm>
          <a:off x="1329076" y="1678000"/>
          <a:ext cx="3806572" cy="683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417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417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$28.000.000.000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$28.000.000.000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641DAF4C-3531-44DE-82F4-025E62742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578763"/>
              </p:ext>
            </p:extLst>
          </p:nvPr>
        </p:nvGraphicFramePr>
        <p:xfrm>
          <a:off x="1315221" y="2334694"/>
          <a:ext cx="3806572" cy="961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730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$21.319.024.137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$6.930.440.547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76%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5" name="Rectángulo 14">
            <a:extLst>
              <a:ext uri="{FF2B5EF4-FFF2-40B4-BE49-F238E27FC236}">
                <a16:creationId xmlns:a16="http://schemas.microsoft.com/office/drawing/2014/main" id="{F1252FCA-9287-4195-9FA9-49E375C0A0B3}"/>
              </a:ext>
            </a:extLst>
          </p:cNvPr>
          <p:cNvSpPr/>
          <p:nvPr/>
        </p:nvSpPr>
        <p:spPr>
          <a:xfrm>
            <a:off x="1309337" y="329135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F3E4E67-5327-4B61-BEA0-D9B9CC4DA53B}"/>
              </a:ext>
            </a:extLst>
          </p:cNvPr>
          <p:cNvSpPr txBox="1"/>
          <p:nvPr/>
        </p:nvSpPr>
        <p:spPr>
          <a:xfrm>
            <a:off x="1475743" y="116052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a 30 junio 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0177AA60-6DC8-4FA4-AEB1-FFE6671AC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807022"/>
              </p:ext>
            </p:extLst>
          </p:nvPr>
        </p:nvGraphicFramePr>
        <p:xfrm>
          <a:off x="1359556" y="4309440"/>
          <a:ext cx="3806572" cy="674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$28.000.000.000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$28.000.000.000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A2029453-61D1-47E0-BCA2-D10D51CC29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64747"/>
              </p:ext>
            </p:extLst>
          </p:nvPr>
        </p:nvGraphicFramePr>
        <p:xfrm>
          <a:off x="1345701" y="4966134"/>
          <a:ext cx="3806572" cy="937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629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$21.236.042.219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$11.697.411.107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76%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42%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9" name="Rectángulo 18">
            <a:extLst>
              <a:ext uri="{FF2B5EF4-FFF2-40B4-BE49-F238E27FC236}">
                <a16:creationId xmlns:a16="http://schemas.microsoft.com/office/drawing/2014/main" id="{DEF059D1-CB4F-468E-AA50-B0F2573EE10D}"/>
              </a:ext>
            </a:extLst>
          </p:cNvPr>
          <p:cNvSpPr/>
          <p:nvPr/>
        </p:nvSpPr>
        <p:spPr>
          <a:xfrm>
            <a:off x="1339817" y="591263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9B0AA27-6375-4440-9276-C4371AB3A2BA}"/>
              </a:ext>
            </a:extLst>
          </p:cNvPr>
          <p:cNvSpPr txBox="1"/>
          <p:nvPr/>
        </p:nvSpPr>
        <p:spPr>
          <a:xfrm>
            <a:off x="1567183" y="378180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30 septiembre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21" name="Gráfico 20">
            <a:extLst>
              <a:ext uri="{FF2B5EF4-FFF2-40B4-BE49-F238E27FC236}">
                <a16:creationId xmlns:a16="http://schemas.microsoft.com/office/drawing/2014/main" id="{4B73FD97-EEE8-4462-8C0D-0F9BF5F0B1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8069027"/>
              </p:ext>
            </p:extLst>
          </p:nvPr>
        </p:nvGraphicFramePr>
        <p:xfrm>
          <a:off x="5902960" y="2301240"/>
          <a:ext cx="5811520" cy="3693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24803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1C1C573-94A5-4E1C-91A6-61B493A52775}"/>
              </a:ext>
            </a:extLst>
          </p:cNvPr>
          <p:cNvSpPr txBox="1"/>
          <p:nvPr/>
        </p:nvSpPr>
        <p:spPr>
          <a:xfrm>
            <a:off x="690884" y="317760"/>
            <a:ext cx="11135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4. Titulación y saneamiento de los bienes inmuebles de los extintos ICT-Inurbe a nivel nacional- 202500000025195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25BE2792-4D37-42EB-B190-F208EBBAECE7}"/>
              </a:ext>
            </a:extLst>
          </p:cNvPr>
          <p:cNvCxnSpPr>
            <a:cxnSpLocks/>
          </p:cNvCxnSpPr>
          <p:nvPr/>
        </p:nvCxnSpPr>
        <p:spPr>
          <a:xfrm>
            <a:off x="5904151" y="1790432"/>
            <a:ext cx="0" cy="4193808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CD75A2E-4BC4-40DD-AE18-7D5869DE9955}"/>
              </a:ext>
            </a:extLst>
          </p:cNvPr>
          <p:cNvSpPr/>
          <p:nvPr/>
        </p:nvSpPr>
        <p:spPr>
          <a:xfrm>
            <a:off x="6617937" y="1760930"/>
            <a:ext cx="2275406" cy="547036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Físico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14293E8-FAD9-4F1C-8EDF-903A5F706D2E}"/>
              </a:ext>
            </a:extLst>
          </p:cNvPr>
          <p:cNvSpPr txBox="1"/>
          <p:nvPr/>
        </p:nvSpPr>
        <p:spPr>
          <a:xfrm>
            <a:off x="7912107" y="1791735"/>
            <a:ext cx="343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rgbClr val="32B9E1"/>
                </a:solidFill>
                <a:latin typeface="NunitoSans-ExtraBold"/>
              </a:rPr>
              <a:t> 283</a:t>
            </a:r>
            <a:r>
              <a:rPr lang="es-CO" sz="2400" b="1" i="0" u="none" strike="noStrike" baseline="0" dirty="0">
                <a:solidFill>
                  <a:srgbClr val="32B9E1"/>
                </a:solidFill>
                <a:latin typeface="NunitoSans-ExtraBold"/>
              </a:rPr>
              <a:t>%</a:t>
            </a:r>
            <a:endParaRPr lang="da-DK" sz="2400" b="0" i="0" u="none" strike="noStrike" baseline="0" dirty="0">
              <a:solidFill>
                <a:srgbClr val="32B9E1"/>
              </a:solidFill>
              <a:latin typeface="NunitoSans-Regular"/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B2CFB279-D1B3-4DD7-B77D-C20D9178F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6442153"/>
              </p:ext>
            </p:extLst>
          </p:nvPr>
        </p:nvGraphicFramePr>
        <p:xfrm>
          <a:off x="1329076" y="1678000"/>
          <a:ext cx="3806572" cy="685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43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417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$3.000.000.000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$3.000.000.000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641DAF4C-3531-44DE-82F4-025E62742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9086450"/>
              </p:ext>
            </p:extLst>
          </p:nvPr>
        </p:nvGraphicFramePr>
        <p:xfrm>
          <a:off x="1315221" y="2334694"/>
          <a:ext cx="3806572" cy="961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730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$2.819.248.927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$940.800.449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94%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31%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5" name="Rectángulo 14">
            <a:extLst>
              <a:ext uri="{FF2B5EF4-FFF2-40B4-BE49-F238E27FC236}">
                <a16:creationId xmlns:a16="http://schemas.microsoft.com/office/drawing/2014/main" id="{F1252FCA-9287-4195-9FA9-49E375C0A0B3}"/>
              </a:ext>
            </a:extLst>
          </p:cNvPr>
          <p:cNvSpPr/>
          <p:nvPr/>
        </p:nvSpPr>
        <p:spPr>
          <a:xfrm>
            <a:off x="1309337" y="329135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F3E4E67-5327-4B61-BEA0-D9B9CC4DA53B}"/>
              </a:ext>
            </a:extLst>
          </p:cNvPr>
          <p:cNvSpPr txBox="1"/>
          <p:nvPr/>
        </p:nvSpPr>
        <p:spPr>
          <a:xfrm>
            <a:off x="1475743" y="116052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a 30 junio 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0177AA60-6DC8-4FA4-AEB1-FFE6671AC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9642804"/>
              </p:ext>
            </p:extLst>
          </p:nvPr>
        </p:nvGraphicFramePr>
        <p:xfrm>
          <a:off x="1359556" y="4309440"/>
          <a:ext cx="3806572" cy="674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$3.000.000.000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$3.000.000.000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A2029453-61D1-47E0-BCA2-D10D51CC29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2366570"/>
              </p:ext>
            </p:extLst>
          </p:nvPr>
        </p:nvGraphicFramePr>
        <p:xfrm>
          <a:off x="1345701" y="4966134"/>
          <a:ext cx="3806572" cy="937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629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$ 2.818.930.627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$ 1.748.603.392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94%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5</a:t>
                      </a: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9" name="Rectángulo 18">
            <a:extLst>
              <a:ext uri="{FF2B5EF4-FFF2-40B4-BE49-F238E27FC236}">
                <a16:creationId xmlns:a16="http://schemas.microsoft.com/office/drawing/2014/main" id="{DEF059D1-CB4F-468E-AA50-B0F2573EE10D}"/>
              </a:ext>
            </a:extLst>
          </p:cNvPr>
          <p:cNvSpPr/>
          <p:nvPr/>
        </p:nvSpPr>
        <p:spPr>
          <a:xfrm>
            <a:off x="1339817" y="591263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9B0AA27-6375-4440-9276-C4371AB3A2BA}"/>
              </a:ext>
            </a:extLst>
          </p:cNvPr>
          <p:cNvSpPr txBox="1"/>
          <p:nvPr/>
        </p:nvSpPr>
        <p:spPr>
          <a:xfrm>
            <a:off x="1567183" y="378180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30 septiembre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F513C283-AAC3-4052-99C0-065C6F7AC6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5144234"/>
              </p:ext>
            </p:extLst>
          </p:nvPr>
        </p:nvGraphicFramePr>
        <p:xfrm>
          <a:off x="5923279" y="2291080"/>
          <a:ext cx="5740385" cy="3337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3033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1C1C573-94A5-4E1C-91A6-61B493A52775}"/>
              </a:ext>
            </a:extLst>
          </p:cNvPr>
          <p:cNvSpPr txBox="1"/>
          <p:nvPr/>
        </p:nvSpPr>
        <p:spPr>
          <a:xfrm>
            <a:off x="690884" y="317760"/>
            <a:ext cx="11135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5. Fortalecimiento a la formulación e implementación de la política de vivienda rural Nacional- 2020011000158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25BE2792-4D37-42EB-B190-F208EBBAECE7}"/>
              </a:ext>
            </a:extLst>
          </p:cNvPr>
          <p:cNvCxnSpPr>
            <a:cxnSpLocks/>
          </p:cNvCxnSpPr>
          <p:nvPr/>
        </p:nvCxnSpPr>
        <p:spPr>
          <a:xfrm>
            <a:off x="5904151" y="1790432"/>
            <a:ext cx="0" cy="4193808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CD75A2E-4BC4-40DD-AE18-7D5869DE9955}"/>
              </a:ext>
            </a:extLst>
          </p:cNvPr>
          <p:cNvSpPr/>
          <p:nvPr/>
        </p:nvSpPr>
        <p:spPr>
          <a:xfrm>
            <a:off x="6617937" y="1760930"/>
            <a:ext cx="2275406" cy="547036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Físico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14293E8-FAD9-4F1C-8EDF-903A5F706D2E}"/>
              </a:ext>
            </a:extLst>
          </p:cNvPr>
          <p:cNvSpPr txBox="1"/>
          <p:nvPr/>
        </p:nvSpPr>
        <p:spPr>
          <a:xfrm>
            <a:off x="7912107" y="1791735"/>
            <a:ext cx="343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rgbClr val="32B9E1"/>
                </a:solidFill>
                <a:latin typeface="NunitoSans-ExtraBold"/>
              </a:rPr>
              <a:t> 92</a:t>
            </a:r>
            <a:r>
              <a:rPr lang="es-CO" sz="2400" b="1" i="0" u="none" strike="noStrike" baseline="0" dirty="0">
                <a:solidFill>
                  <a:srgbClr val="32B9E1"/>
                </a:solidFill>
                <a:latin typeface="NunitoSans-ExtraBold"/>
              </a:rPr>
              <a:t>%</a:t>
            </a:r>
            <a:endParaRPr lang="da-DK" sz="2400" b="0" i="0" u="none" strike="noStrike" baseline="0" dirty="0">
              <a:solidFill>
                <a:srgbClr val="32B9E1"/>
              </a:solidFill>
              <a:latin typeface="NunitoSans-Regular"/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B2CFB279-D1B3-4DD7-B77D-C20D9178F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784401"/>
              </p:ext>
            </p:extLst>
          </p:nvPr>
        </p:nvGraphicFramePr>
        <p:xfrm>
          <a:off x="1329076" y="1678000"/>
          <a:ext cx="3806572" cy="685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43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417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$7.900.000.000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$7.900.000.000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641DAF4C-3531-44DE-82F4-025E62742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859343"/>
              </p:ext>
            </p:extLst>
          </p:nvPr>
        </p:nvGraphicFramePr>
        <p:xfrm>
          <a:off x="1315221" y="2334694"/>
          <a:ext cx="3806572" cy="961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730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$7.149.347.088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$2.734.615.618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90%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35%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5" name="Rectángulo 14">
            <a:extLst>
              <a:ext uri="{FF2B5EF4-FFF2-40B4-BE49-F238E27FC236}">
                <a16:creationId xmlns:a16="http://schemas.microsoft.com/office/drawing/2014/main" id="{F1252FCA-9287-4195-9FA9-49E375C0A0B3}"/>
              </a:ext>
            </a:extLst>
          </p:cNvPr>
          <p:cNvSpPr/>
          <p:nvPr/>
        </p:nvSpPr>
        <p:spPr>
          <a:xfrm>
            <a:off x="1309337" y="329135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F3E4E67-5327-4B61-BEA0-D9B9CC4DA53B}"/>
              </a:ext>
            </a:extLst>
          </p:cNvPr>
          <p:cNvSpPr txBox="1"/>
          <p:nvPr/>
        </p:nvSpPr>
        <p:spPr>
          <a:xfrm>
            <a:off x="1475743" y="116052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a 30 junio 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0177AA60-6DC8-4FA4-AEB1-FFE6671AC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8242040"/>
              </p:ext>
            </p:extLst>
          </p:nvPr>
        </p:nvGraphicFramePr>
        <p:xfrm>
          <a:off x="1359556" y="4309440"/>
          <a:ext cx="3806572" cy="674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$7.900.000.000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$7.900.000.000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A2029453-61D1-47E0-BCA2-D10D51CC29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2883535"/>
              </p:ext>
            </p:extLst>
          </p:nvPr>
        </p:nvGraphicFramePr>
        <p:xfrm>
          <a:off x="1345701" y="4966134"/>
          <a:ext cx="3806572" cy="937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629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$7.283.739.480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$ 4.631.176.981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92%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59%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9" name="Rectángulo 18">
            <a:extLst>
              <a:ext uri="{FF2B5EF4-FFF2-40B4-BE49-F238E27FC236}">
                <a16:creationId xmlns:a16="http://schemas.microsoft.com/office/drawing/2014/main" id="{DEF059D1-CB4F-468E-AA50-B0F2573EE10D}"/>
              </a:ext>
            </a:extLst>
          </p:cNvPr>
          <p:cNvSpPr/>
          <p:nvPr/>
        </p:nvSpPr>
        <p:spPr>
          <a:xfrm>
            <a:off x="1339817" y="591263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9B0AA27-6375-4440-9276-C4371AB3A2BA}"/>
              </a:ext>
            </a:extLst>
          </p:cNvPr>
          <p:cNvSpPr txBox="1"/>
          <p:nvPr/>
        </p:nvSpPr>
        <p:spPr>
          <a:xfrm>
            <a:off x="1567183" y="378180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30 septiembre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21" name="Gráfico 20">
            <a:extLst>
              <a:ext uri="{FF2B5EF4-FFF2-40B4-BE49-F238E27FC236}">
                <a16:creationId xmlns:a16="http://schemas.microsoft.com/office/drawing/2014/main" id="{A4E8D8BF-8BFE-4B4E-9E05-B5F785AF2D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7694878"/>
              </p:ext>
            </p:extLst>
          </p:nvPr>
        </p:nvGraphicFramePr>
        <p:xfrm>
          <a:off x="5913119" y="2301240"/>
          <a:ext cx="5435857" cy="3693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87393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1C1C573-94A5-4E1C-91A6-61B493A52775}"/>
              </a:ext>
            </a:extLst>
          </p:cNvPr>
          <p:cNvSpPr txBox="1"/>
          <p:nvPr/>
        </p:nvSpPr>
        <p:spPr>
          <a:xfrm>
            <a:off x="690884" y="317760"/>
            <a:ext cx="11135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6. Implementación de las medidas de acceso al agua en el departamento de La </a:t>
            </a:r>
          </a:p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Guajira- 202300000000453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25BE2792-4D37-42EB-B190-F208EBBAECE7}"/>
              </a:ext>
            </a:extLst>
          </p:cNvPr>
          <p:cNvCxnSpPr>
            <a:cxnSpLocks/>
          </p:cNvCxnSpPr>
          <p:nvPr/>
        </p:nvCxnSpPr>
        <p:spPr>
          <a:xfrm>
            <a:off x="5904151" y="1790432"/>
            <a:ext cx="0" cy="4193808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CD75A2E-4BC4-40DD-AE18-7D5869DE9955}"/>
              </a:ext>
            </a:extLst>
          </p:cNvPr>
          <p:cNvSpPr/>
          <p:nvPr/>
        </p:nvSpPr>
        <p:spPr>
          <a:xfrm>
            <a:off x="6617937" y="1760930"/>
            <a:ext cx="2275406" cy="547036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Físico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14293E8-FAD9-4F1C-8EDF-903A5F706D2E}"/>
              </a:ext>
            </a:extLst>
          </p:cNvPr>
          <p:cNvSpPr txBox="1"/>
          <p:nvPr/>
        </p:nvSpPr>
        <p:spPr>
          <a:xfrm>
            <a:off x="7912107" y="1791735"/>
            <a:ext cx="343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rgbClr val="32B9E1"/>
                </a:solidFill>
                <a:latin typeface="NunitoSans-ExtraBold"/>
              </a:rPr>
              <a:t> 0</a:t>
            </a:r>
            <a:r>
              <a:rPr lang="es-CO" sz="2400" b="1" i="0" u="none" strike="noStrike" baseline="0" dirty="0">
                <a:solidFill>
                  <a:srgbClr val="32B9E1"/>
                </a:solidFill>
                <a:latin typeface="NunitoSans-ExtraBold"/>
              </a:rPr>
              <a:t>%</a:t>
            </a:r>
            <a:endParaRPr lang="da-DK" sz="2400" b="0" i="0" u="none" strike="noStrike" baseline="0" dirty="0">
              <a:solidFill>
                <a:srgbClr val="32B9E1"/>
              </a:solidFill>
              <a:latin typeface="NunitoSans-Regular"/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B2CFB279-D1B3-4DD7-B77D-C20D9178F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239790"/>
              </p:ext>
            </p:extLst>
          </p:nvPr>
        </p:nvGraphicFramePr>
        <p:xfrm>
          <a:off x="1329076" y="1678000"/>
          <a:ext cx="3806572" cy="685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43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417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$15.000.000.000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$15.000.000.000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641DAF4C-3531-44DE-82F4-025E62742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06982"/>
              </p:ext>
            </p:extLst>
          </p:nvPr>
        </p:nvGraphicFramePr>
        <p:xfrm>
          <a:off x="1315221" y="2334694"/>
          <a:ext cx="3806572" cy="961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730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$3.120.326.000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$1.255.458.632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21%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8%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5" name="Rectángulo 14">
            <a:extLst>
              <a:ext uri="{FF2B5EF4-FFF2-40B4-BE49-F238E27FC236}">
                <a16:creationId xmlns:a16="http://schemas.microsoft.com/office/drawing/2014/main" id="{F1252FCA-9287-4195-9FA9-49E375C0A0B3}"/>
              </a:ext>
            </a:extLst>
          </p:cNvPr>
          <p:cNvSpPr/>
          <p:nvPr/>
        </p:nvSpPr>
        <p:spPr>
          <a:xfrm>
            <a:off x="1309337" y="329135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F3E4E67-5327-4B61-BEA0-D9B9CC4DA53B}"/>
              </a:ext>
            </a:extLst>
          </p:cNvPr>
          <p:cNvSpPr txBox="1"/>
          <p:nvPr/>
        </p:nvSpPr>
        <p:spPr>
          <a:xfrm>
            <a:off x="1475743" y="116052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a 30 junio 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0177AA60-6DC8-4FA4-AEB1-FFE6671AC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6624321"/>
              </p:ext>
            </p:extLst>
          </p:nvPr>
        </p:nvGraphicFramePr>
        <p:xfrm>
          <a:off x="1359556" y="4309440"/>
          <a:ext cx="3806572" cy="674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$15.000.000.000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$15.000.000.000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A2029453-61D1-47E0-BCA2-D10D51CC29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774330"/>
              </p:ext>
            </p:extLst>
          </p:nvPr>
        </p:nvGraphicFramePr>
        <p:xfrm>
          <a:off x="1345701" y="4966134"/>
          <a:ext cx="3806572" cy="937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629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$3.707.246.756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$1.955.741.632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25%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9" name="Rectángulo 18">
            <a:extLst>
              <a:ext uri="{FF2B5EF4-FFF2-40B4-BE49-F238E27FC236}">
                <a16:creationId xmlns:a16="http://schemas.microsoft.com/office/drawing/2014/main" id="{DEF059D1-CB4F-468E-AA50-B0F2573EE10D}"/>
              </a:ext>
            </a:extLst>
          </p:cNvPr>
          <p:cNvSpPr/>
          <p:nvPr/>
        </p:nvSpPr>
        <p:spPr>
          <a:xfrm>
            <a:off x="1339817" y="591263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9B0AA27-6375-4440-9276-C4371AB3A2BA}"/>
              </a:ext>
            </a:extLst>
          </p:cNvPr>
          <p:cNvSpPr txBox="1"/>
          <p:nvPr/>
        </p:nvSpPr>
        <p:spPr>
          <a:xfrm>
            <a:off x="1567183" y="378180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30 septiembre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ED43BCEA-E27F-43B5-BAC3-7805F4C161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4154864"/>
              </p:ext>
            </p:extLst>
          </p:nvPr>
        </p:nvGraphicFramePr>
        <p:xfrm>
          <a:off x="5872479" y="2301240"/>
          <a:ext cx="5770875" cy="353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18173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1C1C573-94A5-4E1C-91A6-61B493A52775}"/>
              </a:ext>
            </a:extLst>
          </p:cNvPr>
          <p:cNvSpPr txBox="1"/>
          <p:nvPr/>
        </p:nvSpPr>
        <p:spPr>
          <a:xfrm>
            <a:off x="690884" y="317760"/>
            <a:ext cx="11135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7. Fortalecimiento a la gestión comunitaria e implementación esquemas diferenciales y medios alternos en acceso a agua y saneamiento básico nacional-202300000000427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25BE2792-4D37-42EB-B190-F208EBBAECE7}"/>
              </a:ext>
            </a:extLst>
          </p:cNvPr>
          <p:cNvCxnSpPr>
            <a:cxnSpLocks/>
          </p:cNvCxnSpPr>
          <p:nvPr/>
        </p:nvCxnSpPr>
        <p:spPr>
          <a:xfrm>
            <a:off x="5904151" y="1790432"/>
            <a:ext cx="0" cy="4193808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CD75A2E-4BC4-40DD-AE18-7D5869DE9955}"/>
              </a:ext>
            </a:extLst>
          </p:cNvPr>
          <p:cNvSpPr/>
          <p:nvPr/>
        </p:nvSpPr>
        <p:spPr>
          <a:xfrm>
            <a:off x="6617937" y="1760930"/>
            <a:ext cx="2275406" cy="547036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Físico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14293E8-FAD9-4F1C-8EDF-903A5F706D2E}"/>
              </a:ext>
            </a:extLst>
          </p:cNvPr>
          <p:cNvSpPr txBox="1"/>
          <p:nvPr/>
        </p:nvSpPr>
        <p:spPr>
          <a:xfrm>
            <a:off x="7912107" y="1791735"/>
            <a:ext cx="343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rgbClr val="32B9E1"/>
                </a:solidFill>
                <a:latin typeface="NunitoSans-ExtraBold"/>
              </a:rPr>
              <a:t> 44</a:t>
            </a:r>
            <a:r>
              <a:rPr lang="es-CO" sz="2400" b="1" i="0" u="none" strike="noStrike" baseline="0" dirty="0">
                <a:solidFill>
                  <a:srgbClr val="32B9E1"/>
                </a:solidFill>
                <a:latin typeface="NunitoSans-ExtraBold"/>
              </a:rPr>
              <a:t>%</a:t>
            </a:r>
            <a:endParaRPr lang="da-DK" sz="2400" b="0" i="0" u="none" strike="noStrike" baseline="0" dirty="0">
              <a:solidFill>
                <a:srgbClr val="32B9E1"/>
              </a:solidFill>
              <a:latin typeface="NunitoSans-Regular"/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B2CFB279-D1B3-4DD7-B77D-C20D9178F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36303"/>
              </p:ext>
            </p:extLst>
          </p:nvPr>
        </p:nvGraphicFramePr>
        <p:xfrm>
          <a:off x="1329076" y="1678000"/>
          <a:ext cx="3806572" cy="685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43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417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$60.000.000.000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$60.000.000.000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641DAF4C-3531-44DE-82F4-025E62742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7424043"/>
              </p:ext>
            </p:extLst>
          </p:nvPr>
        </p:nvGraphicFramePr>
        <p:xfrm>
          <a:off x="1315221" y="2334694"/>
          <a:ext cx="3806572" cy="961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730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$ 8.338.090.407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$ 5.559.900.495 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14%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5" name="Rectángulo 14">
            <a:extLst>
              <a:ext uri="{FF2B5EF4-FFF2-40B4-BE49-F238E27FC236}">
                <a16:creationId xmlns:a16="http://schemas.microsoft.com/office/drawing/2014/main" id="{F1252FCA-9287-4195-9FA9-49E375C0A0B3}"/>
              </a:ext>
            </a:extLst>
          </p:cNvPr>
          <p:cNvSpPr/>
          <p:nvPr/>
        </p:nvSpPr>
        <p:spPr>
          <a:xfrm>
            <a:off x="1309337" y="329135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F3E4E67-5327-4B61-BEA0-D9B9CC4DA53B}"/>
              </a:ext>
            </a:extLst>
          </p:cNvPr>
          <p:cNvSpPr txBox="1"/>
          <p:nvPr/>
        </p:nvSpPr>
        <p:spPr>
          <a:xfrm>
            <a:off x="1475743" y="116052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a 30 junio 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0177AA60-6DC8-4FA4-AEB1-FFE6671AC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462291"/>
              </p:ext>
            </p:extLst>
          </p:nvPr>
        </p:nvGraphicFramePr>
        <p:xfrm>
          <a:off x="1359556" y="4309440"/>
          <a:ext cx="3806572" cy="674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$60.000.000.000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$60.000.000.000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A2029453-61D1-47E0-BCA2-D10D51CC29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511677"/>
              </p:ext>
            </p:extLst>
          </p:nvPr>
        </p:nvGraphicFramePr>
        <p:xfrm>
          <a:off x="1345701" y="4966134"/>
          <a:ext cx="3806572" cy="937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629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$ 9.728.108.536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$ 8.164.913.236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16%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14%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9" name="Rectángulo 18">
            <a:extLst>
              <a:ext uri="{FF2B5EF4-FFF2-40B4-BE49-F238E27FC236}">
                <a16:creationId xmlns:a16="http://schemas.microsoft.com/office/drawing/2014/main" id="{DEF059D1-CB4F-468E-AA50-B0F2573EE10D}"/>
              </a:ext>
            </a:extLst>
          </p:cNvPr>
          <p:cNvSpPr/>
          <p:nvPr/>
        </p:nvSpPr>
        <p:spPr>
          <a:xfrm>
            <a:off x="1339817" y="591263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9B0AA27-6375-4440-9276-C4371AB3A2BA}"/>
              </a:ext>
            </a:extLst>
          </p:cNvPr>
          <p:cNvSpPr txBox="1"/>
          <p:nvPr/>
        </p:nvSpPr>
        <p:spPr>
          <a:xfrm>
            <a:off x="1567183" y="378180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30 septiembre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21" name="Gráfico 20">
            <a:extLst>
              <a:ext uri="{FF2B5EF4-FFF2-40B4-BE49-F238E27FC236}">
                <a16:creationId xmlns:a16="http://schemas.microsoft.com/office/drawing/2014/main" id="{AA7A38A1-8C44-4E8D-AE6B-132F346931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0366871"/>
              </p:ext>
            </p:extLst>
          </p:nvPr>
        </p:nvGraphicFramePr>
        <p:xfrm>
          <a:off x="5902959" y="2301240"/>
          <a:ext cx="5608309" cy="3693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75864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1C1C573-94A5-4E1C-91A6-61B493A52775}"/>
              </a:ext>
            </a:extLst>
          </p:cNvPr>
          <p:cNvSpPr txBox="1"/>
          <p:nvPr/>
        </p:nvSpPr>
        <p:spPr>
          <a:xfrm>
            <a:off x="690884" y="317760"/>
            <a:ext cx="11135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8. Ampliación y mejoramiento de gestión integral de residuos sólidos en el territorio nacional- 2017011000173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25BE2792-4D37-42EB-B190-F208EBBAECE7}"/>
              </a:ext>
            </a:extLst>
          </p:cNvPr>
          <p:cNvCxnSpPr>
            <a:cxnSpLocks/>
          </p:cNvCxnSpPr>
          <p:nvPr/>
        </p:nvCxnSpPr>
        <p:spPr>
          <a:xfrm>
            <a:off x="5904151" y="1790432"/>
            <a:ext cx="0" cy="4193808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CD75A2E-4BC4-40DD-AE18-7D5869DE9955}"/>
              </a:ext>
            </a:extLst>
          </p:cNvPr>
          <p:cNvSpPr/>
          <p:nvPr/>
        </p:nvSpPr>
        <p:spPr>
          <a:xfrm>
            <a:off x="6617937" y="1760930"/>
            <a:ext cx="2275406" cy="547036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Físico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14293E8-FAD9-4F1C-8EDF-903A5F706D2E}"/>
              </a:ext>
            </a:extLst>
          </p:cNvPr>
          <p:cNvSpPr txBox="1"/>
          <p:nvPr/>
        </p:nvSpPr>
        <p:spPr>
          <a:xfrm>
            <a:off x="7912107" y="1791735"/>
            <a:ext cx="343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rgbClr val="32B9E1"/>
                </a:solidFill>
                <a:latin typeface="NunitoSans-ExtraBold"/>
              </a:rPr>
              <a:t> 200</a:t>
            </a:r>
            <a:r>
              <a:rPr lang="es-CO" sz="2400" b="1" i="0" u="none" strike="noStrike" baseline="0" dirty="0">
                <a:solidFill>
                  <a:srgbClr val="32B9E1"/>
                </a:solidFill>
                <a:latin typeface="NunitoSans-ExtraBold"/>
              </a:rPr>
              <a:t>%</a:t>
            </a:r>
            <a:endParaRPr lang="da-DK" sz="2400" b="0" i="0" u="none" strike="noStrike" baseline="0" dirty="0">
              <a:solidFill>
                <a:srgbClr val="32B9E1"/>
              </a:solidFill>
              <a:latin typeface="NunitoSans-Regular"/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B2CFB279-D1B3-4DD7-B77D-C20D9178F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816855"/>
              </p:ext>
            </p:extLst>
          </p:nvPr>
        </p:nvGraphicFramePr>
        <p:xfrm>
          <a:off x="1329076" y="1678000"/>
          <a:ext cx="3806572" cy="685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43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417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$25.000.000.000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$25.000.000.000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641DAF4C-3531-44DE-82F4-025E62742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401797"/>
              </p:ext>
            </p:extLst>
          </p:nvPr>
        </p:nvGraphicFramePr>
        <p:xfrm>
          <a:off x="1315221" y="2334694"/>
          <a:ext cx="3806572" cy="961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730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0%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5" name="Rectángulo 14">
            <a:extLst>
              <a:ext uri="{FF2B5EF4-FFF2-40B4-BE49-F238E27FC236}">
                <a16:creationId xmlns:a16="http://schemas.microsoft.com/office/drawing/2014/main" id="{F1252FCA-9287-4195-9FA9-49E375C0A0B3}"/>
              </a:ext>
            </a:extLst>
          </p:cNvPr>
          <p:cNvSpPr/>
          <p:nvPr/>
        </p:nvSpPr>
        <p:spPr>
          <a:xfrm>
            <a:off x="1309337" y="329135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F3E4E67-5327-4B61-BEA0-D9B9CC4DA53B}"/>
              </a:ext>
            </a:extLst>
          </p:cNvPr>
          <p:cNvSpPr txBox="1"/>
          <p:nvPr/>
        </p:nvSpPr>
        <p:spPr>
          <a:xfrm>
            <a:off x="1475743" y="116052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a 30 junio 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0177AA60-6DC8-4FA4-AEB1-FFE6671AC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463683"/>
              </p:ext>
            </p:extLst>
          </p:nvPr>
        </p:nvGraphicFramePr>
        <p:xfrm>
          <a:off x="1359556" y="4309440"/>
          <a:ext cx="3806572" cy="674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$25.000.000.000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$25.000.000.000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A2029453-61D1-47E0-BCA2-D10D51CC29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9051541"/>
              </p:ext>
            </p:extLst>
          </p:nvPr>
        </p:nvGraphicFramePr>
        <p:xfrm>
          <a:off x="1345701" y="4966134"/>
          <a:ext cx="3806572" cy="937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629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0%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9" name="Rectángulo 18">
            <a:extLst>
              <a:ext uri="{FF2B5EF4-FFF2-40B4-BE49-F238E27FC236}">
                <a16:creationId xmlns:a16="http://schemas.microsoft.com/office/drawing/2014/main" id="{DEF059D1-CB4F-468E-AA50-B0F2573EE10D}"/>
              </a:ext>
            </a:extLst>
          </p:cNvPr>
          <p:cNvSpPr/>
          <p:nvPr/>
        </p:nvSpPr>
        <p:spPr>
          <a:xfrm>
            <a:off x="1339817" y="591263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9B0AA27-6375-4440-9276-C4371AB3A2BA}"/>
              </a:ext>
            </a:extLst>
          </p:cNvPr>
          <p:cNvSpPr txBox="1"/>
          <p:nvPr/>
        </p:nvSpPr>
        <p:spPr>
          <a:xfrm>
            <a:off x="1567183" y="378180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30 septiembre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7E8BEF9C-B960-42F6-A6DF-80FA5F0C2A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7587388"/>
              </p:ext>
            </p:extLst>
          </p:nvPr>
        </p:nvGraphicFramePr>
        <p:xfrm>
          <a:off x="5913119" y="2301240"/>
          <a:ext cx="5587993" cy="3591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215605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1C1C573-94A5-4E1C-91A6-61B493A52775}"/>
              </a:ext>
            </a:extLst>
          </p:cNvPr>
          <p:cNvSpPr txBox="1"/>
          <p:nvPr/>
        </p:nvSpPr>
        <p:spPr>
          <a:xfrm>
            <a:off x="690884" y="317760"/>
            <a:ext cx="11135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9. Fortalecimiento de la actividad de monitoreo a los recursos del SGP-APSB y la asistencia técnica de las entidades territoriales a nivel nacional-2017011000172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25BE2792-4D37-42EB-B190-F208EBBAECE7}"/>
              </a:ext>
            </a:extLst>
          </p:cNvPr>
          <p:cNvCxnSpPr>
            <a:cxnSpLocks/>
          </p:cNvCxnSpPr>
          <p:nvPr/>
        </p:nvCxnSpPr>
        <p:spPr>
          <a:xfrm>
            <a:off x="5904151" y="1790432"/>
            <a:ext cx="0" cy="4193808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CD75A2E-4BC4-40DD-AE18-7D5869DE9955}"/>
              </a:ext>
            </a:extLst>
          </p:cNvPr>
          <p:cNvSpPr/>
          <p:nvPr/>
        </p:nvSpPr>
        <p:spPr>
          <a:xfrm>
            <a:off x="6617937" y="1760930"/>
            <a:ext cx="2275406" cy="547036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Físico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14293E8-FAD9-4F1C-8EDF-903A5F706D2E}"/>
              </a:ext>
            </a:extLst>
          </p:cNvPr>
          <p:cNvSpPr txBox="1"/>
          <p:nvPr/>
        </p:nvSpPr>
        <p:spPr>
          <a:xfrm>
            <a:off x="7912107" y="1791735"/>
            <a:ext cx="343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rgbClr val="32B9E1"/>
                </a:solidFill>
                <a:latin typeface="NunitoSans-ExtraBold"/>
              </a:rPr>
              <a:t> 126</a:t>
            </a:r>
            <a:r>
              <a:rPr lang="es-CO" sz="2400" b="1" i="0" u="none" strike="noStrike" baseline="0" dirty="0">
                <a:solidFill>
                  <a:srgbClr val="32B9E1"/>
                </a:solidFill>
                <a:latin typeface="NunitoSans-ExtraBold"/>
              </a:rPr>
              <a:t>%</a:t>
            </a:r>
            <a:endParaRPr lang="da-DK" sz="2400" b="0" i="0" u="none" strike="noStrike" baseline="0" dirty="0">
              <a:solidFill>
                <a:srgbClr val="32B9E1"/>
              </a:solidFill>
              <a:latin typeface="NunitoSans-Regular"/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B2CFB279-D1B3-4DD7-B77D-C20D9178F1F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29076" y="1678000"/>
          <a:ext cx="3806572" cy="685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43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417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$2.500.000.000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$2.500.000.000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641DAF4C-3531-44DE-82F4-025E627420E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15221" y="2334694"/>
          <a:ext cx="3806572" cy="961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730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$ 2.307.867.915 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$ 905.171.915  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92%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36%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5" name="Rectángulo 14">
            <a:extLst>
              <a:ext uri="{FF2B5EF4-FFF2-40B4-BE49-F238E27FC236}">
                <a16:creationId xmlns:a16="http://schemas.microsoft.com/office/drawing/2014/main" id="{F1252FCA-9287-4195-9FA9-49E375C0A0B3}"/>
              </a:ext>
            </a:extLst>
          </p:cNvPr>
          <p:cNvSpPr/>
          <p:nvPr/>
        </p:nvSpPr>
        <p:spPr>
          <a:xfrm>
            <a:off x="1309337" y="329135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F3E4E67-5327-4B61-BEA0-D9B9CC4DA53B}"/>
              </a:ext>
            </a:extLst>
          </p:cNvPr>
          <p:cNvSpPr txBox="1"/>
          <p:nvPr/>
        </p:nvSpPr>
        <p:spPr>
          <a:xfrm>
            <a:off x="1475743" y="116052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a 30 junio 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0177AA60-6DC8-4FA4-AEB1-FFE6671AC1D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59556" y="4309440"/>
          <a:ext cx="3806572" cy="674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$2.500.000.000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$2.500.000.000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A2029453-61D1-47E0-BCA2-D10D51CC291B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45701" y="4966134"/>
          <a:ext cx="3806572" cy="937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629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$2.309.606.904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$ 1.559.291.541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92%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62%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9" name="Rectángulo 18">
            <a:extLst>
              <a:ext uri="{FF2B5EF4-FFF2-40B4-BE49-F238E27FC236}">
                <a16:creationId xmlns:a16="http://schemas.microsoft.com/office/drawing/2014/main" id="{DEF059D1-CB4F-468E-AA50-B0F2573EE10D}"/>
              </a:ext>
            </a:extLst>
          </p:cNvPr>
          <p:cNvSpPr/>
          <p:nvPr/>
        </p:nvSpPr>
        <p:spPr>
          <a:xfrm>
            <a:off x="1339817" y="591263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9B0AA27-6375-4440-9276-C4371AB3A2BA}"/>
              </a:ext>
            </a:extLst>
          </p:cNvPr>
          <p:cNvSpPr txBox="1"/>
          <p:nvPr/>
        </p:nvSpPr>
        <p:spPr>
          <a:xfrm>
            <a:off x="1567183" y="378180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30 septiembre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21" name="Gráfico 20">
            <a:extLst>
              <a:ext uri="{FF2B5EF4-FFF2-40B4-BE49-F238E27FC236}">
                <a16:creationId xmlns:a16="http://schemas.microsoft.com/office/drawing/2014/main" id="{79BE0F34-8FF7-4FD2-9A5E-E68945F7B07B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5923279" y="2301240"/>
          <a:ext cx="5720073" cy="3571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74140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1C1C573-94A5-4E1C-91A6-61B493A52775}"/>
              </a:ext>
            </a:extLst>
          </p:cNvPr>
          <p:cNvSpPr txBox="1"/>
          <p:nvPr/>
        </p:nvSpPr>
        <p:spPr>
          <a:xfrm>
            <a:off x="690884" y="317760"/>
            <a:ext cx="11135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10. Desarrollo y mejoramiento del sector de agua potable y saneamiento básico a </a:t>
            </a:r>
          </a:p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nivel nacional-2017011000088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25BE2792-4D37-42EB-B190-F208EBBAECE7}"/>
              </a:ext>
            </a:extLst>
          </p:cNvPr>
          <p:cNvCxnSpPr>
            <a:cxnSpLocks/>
          </p:cNvCxnSpPr>
          <p:nvPr/>
        </p:nvCxnSpPr>
        <p:spPr>
          <a:xfrm>
            <a:off x="5904151" y="1790432"/>
            <a:ext cx="0" cy="4193808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CD75A2E-4BC4-40DD-AE18-7D5869DE9955}"/>
              </a:ext>
            </a:extLst>
          </p:cNvPr>
          <p:cNvSpPr/>
          <p:nvPr/>
        </p:nvSpPr>
        <p:spPr>
          <a:xfrm>
            <a:off x="6617937" y="1760930"/>
            <a:ext cx="2275406" cy="547036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Físico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14293E8-FAD9-4F1C-8EDF-903A5F706D2E}"/>
              </a:ext>
            </a:extLst>
          </p:cNvPr>
          <p:cNvSpPr txBox="1"/>
          <p:nvPr/>
        </p:nvSpPr>
        <p:spPr>
          <a:xfrm>
            <a:off x="7912107" y="1791735"/>
            <a:ext cx="343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rgbClr val="32B9E1"/>
                </a:solidFill>
                <a:latin typeface="NunitoSans-ExtraBold"/>
              </a:rPr>
              <a:t> 115</a:t>
            </a:r>
            <a:r>
              <a:rPr lang="es-CO" sz="2400" b="1" i="0" u="none" strike="noStrike" baseline="0" dirty="0">
                <a:solidFill>
                  <a:srgbClr val="32B9E1"/>
                </a:solidFill>
                <a:latin typeface="NunitoSans-ExtraBold"/>
              </a:rPr>
              <a:t>%</a:t>
            </a:r>
            <a:endParaRPr lang="da-DK" sz="2400" b="0" i="0" u="none" strike="noStrike" baseline="0" dirty="0">
              <a:solidFill>
                <a:srgbClr val="32B9E1"/>
              </a:solidFill>
              <a:latin typeface="NunitoSans-Regular"/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B2CFB279-D1B3-4DD7-B77D-C20D9178F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733255"/>
              </p:ext>
            </p:extLst>
          </p:nvPr>
        </p:nvGraphicFramePr>
        <p:xfrm>
          <a:off x="1329076" y="1678000"/>
          <a:ext cx="3806572" cy="685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43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417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$30.000.000.000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$30.000.000.000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641DAF4C-3531-44DE-82F4-025E62742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1446510"/>
              </p:ext>
            </p:extLst>
          </p:nvPr>
        </p:nvGraphicFramePr>
        <p:xfrm>
          <a:off x="1315221" y="2334694"/>
          <a:ext cx="3806572" cy="961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730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$26.141.357.645 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$10.504.046.361   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87%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35%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5" name="Rectángulo 14">
            <a:extLst>
              <a:ext uri="{FF2B5EF4-FFF2-40B4-BE49-F238E27FC236}">
                <a16:creationId xmlns:a16="http://schemas.microsoft.com/office/drawing/2014/main" id="{F1252FCA-9287-4195-9FA9-49E375C0A0B3}"/>
              </a:ext>
            </a:extLst>
          </p:cNvPr>
          <p:cNvSpPr/>
          <p:nvPr/>
        </p:nvSpPr>
        <p:spPr>
          <a:xfrm>
            <a:off x="1309337" y="329135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F3E4E67-5327-4B61-BEA0-D9B9CC4DA53B}"/>
              </a:ext>
            </a:extLst>
          </p:cNvPr>
          <p:cNvSpPr txBox="1"/>
          <p:nvPr/>
        </p:nvSpPr>
        <p:spPr>
          <a:xfrm>
            <a:off x="1475743" y="116052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a 30 junio 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0177AA60-6DC8-4FA4-AEB1-FFE6671AC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47236"/>
              </p:ext>
            </p:extLst>
          </p:nvPr>
        </p:nvGraphicFramePr>
        <p:xfrm>
          <a:off x="1359556" y="4309440"/>
          <a:ext cx="3806572" cy="674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$30.000.000.000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$30.000.000.000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A2029453-61D1-47E0-BCA2-D10D51CC29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3374381"/>
              </p:ext>
            </p:extLst>
          </p:nvPr>
        </p:nvGraphicFramePr>
        <p:xfrm>
          <a:off x="1345701" y="4966134"/>
          <a:ext cx="3806572" cy="937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629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$26.496.322.426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$ 17.740.164.210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88%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59%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9" name="Rectángulo 18">
            <a:extLst>
              <a:ext uri="{FF2B5EF4-FFF2-40B4-BE49-F238E27FC236}">
                <a16:creationId xmlns:a16="http://schemas.microsoft.com/office/drawing/2014/main" id="{DEF059D1-CB4F-468E-AA50-B0F2573EE10D}"/>
              </a:ext>
            </a:extLst>
          </p:cNvPr>
          <p:cNvSpPr/>
          <p:nvPr/>
        </p:nvSpPr>
        <p:spPr>
          <a:xfrm>
            <a:off x="1339817" y="591263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9B0AA27-6375-4440-9276-C4371AB3A2BA}"/>
              </a:ext>
            </a:extLst>
          </p:cNvPr>
          <p:cNvSpPr txBox="1"/>
          <p:nvPr/>
        </p:nvSpPr>
        <p:spPr>
          <a:xfrm>
            <a:off x="1567183" y="378180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30 septiembre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F36C5EDC-B67A-4695-A8A1-F325BC3BD6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1109265"/>
              </p:ext>
            </p:extLst>
          </p:nvPr>
        </p:nvGraphicFramePr>
        <p:xfrm>
          <a:off x="5872479" y="2301240"/>
          <a:ext cx="5770877" cy="361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32314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1C1C573-94A5-4E1C-91A6-61B493A52775}"/>
              </a:ext>
            </a:extLst>
          </p:cNvPr>
          <p:cNvSpPr txBox="1"/>
          <p:nvPr/>
        </p:nvSpPr>
        <p:spPr>
          <a:xfrm>
            <a:off x="690884" y="317760"/>
            <a:ext cx="11135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11. Mejoramiento de los Sistemas de Acueducto y Alcantarillado en el Distrito Industrial, Portuario, Biodiverso y Ecoturístico de Buenaventura- 202300000000434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25BE2792-4D37-42EB-B190-F208EBBAECE7}"/>
              </a:ext>
            </a:extLst>
          </p:cNvPr>
          <p:cNvCxnSpPr>
            <a:cxnSpLocks/>
          </p:cNvCxnSpPr>
          <p:nvPr/>
        </p:nvCxnSpPr>
        <p:spPr>
          <a:xfrm>
            <a:off x="5904151" y="1790432"/>
            <a:ext cx="0" cy="4193808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CD75A2E-4BC4-40DD-AE18-7D5869DE9955}"/>
              </a:ext>
            </a:extLst>
          </p:cNvPr>
          <p:cNvSpPr/>
          <p:nvPr/>
        </p:nvSpPr>
        <p:spPr>
          <a:xfrm>
            <a:off x="6617937" y="1760930"/>
            <a:ext cx="2275406" cy="547036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Físico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14293E8-FAD9-4F1C-8EDF-903A5F706D2E}"/>
              </a:ext>
            </a:extLst>
          </p:cNvPr>
          <p:cNvSpPr txBox="1"/>
          <p:nvPr/>
        </p:nvSpPr>
        <p:spPr>
          <a:xfrm>
            <a:off x="7912107" y="1791735"/>
            <a:ext cx="343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rgbClr val="32B9E1"/>
                </a:solidFill>
                <a:latin typeface="NunitoSans-ExtraBold"/>
              </a:rPr>
              <a:t> 33</a:t>
            </a:r>
            <a:r>
              <a:rPr lang="es-CO" sz="2400" b="1" i="0" u="none" strike="noStrike" baseline="0" dirty="0">
                <a:solidFill>
                  <a:srgbClr val="32B9E1"/>
                </a:solidFill>
                <a:latin typeface="NunitoSans-ExtraBold"/>
              </a:rPr>
              <a:t>%</a:t>
            </a:r>
            <a:endParaRPr lang="da-DK" sz="2400" b="0" i="0" u="none" strike="noStrike" baseline="0" dirty="0">
              <a:solidFill>
                <a:srgbClr val="32B9E1"/>
              </a:solidFill>
              <a:latin typeface="NunitoSans-Regular"/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B2CFB279-D1B3-4DD7-B77D-C20D9178F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421978"/>
              </p:ext>
            </p:extLst>
          </p:nvPr>
        </p:nvGraphicFramePr>
        <p:xfrm>
          <a:off x="1329076" y="1678000"/>
          <a:ext cx="3806572" cy="685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43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417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$55.675.370.721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$55.675.370.721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641DAF4C-3531-44DE-82F4-025E62742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154068"/>
              </p:ext>
            </p:extLst>
          </p:nvPr>
        </p:nvGraphicFramePr>
        <p:xfrm>
          <a:off x="1315221" y="2334694"/>
          <a:ext cx="3806572" cy="961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730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$12.326.496.151 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$521.341.706   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22%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5" name="Rectángulo 14">
            <a:extLst>
              <a:ext uri="{FF2B5EF4-FFF2-40B4-BE49-F238E27FC236}">
                <a16:creationId xmlns:a16="http://schemas.microsoft.com/office/drawing/2014/main" id="{F1252FCA-9287-4195-9FA9-49E375C0A0B3}"/>
              </a:ext>
            </a:extLst>
          </p:cNvPr>
          <p:cNvSpPr/>
          <p:nvPr/>
        </p:nvSpPr>
        <p:spPr>
          <a:xfrm>
            <a:off x="1309337" y="329135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F3E4E67-5327-4B61-BEA0-D9B9CC4DA53B}"/>
              </a:ext>
            </a:extLst>
          </p:cNvPr>
          <p:cNvSpPr txBox="1"/>
          <p:nvPr/>
        </p:nvSpPr>
        <p:spPr>
          <a:xfrm>
            <a:off x="1475743" y="116052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a 30 junio 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0177AA60-6DC8-4FA4-AEB1-FFE6671AC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7583395"/>
              </p:ext>
            </p:extLst>
          </p:nvPr>
        </p:nvGraphicFramePr>
        <p:xfrm>
          <a:off x="1359556" y="4309440"/>
          <a:ext cx="3806572" cy="674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$55.675.370.721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$55.675.370.721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A2029453-61D1-47E0-BCA2-D10D51CC29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969704"/>
              </p:ext>
            </p:extLst>
          </p:nvPr>
        </p:nvGraphicFramePr>
        <p:xfrm>
          <a:off x="1345701" y="4966134"/>
          <a:ext cx="3806572" cy="937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629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$12.324.319.117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$942.417.536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22%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9" name="Rectángulo 18">
            <a:extLst>
              <a:ext uri="{FF2B5EF4-FFF2-40B4-BE49-F238E27FC236}">
                <a16:creationId xmlns:a16="http://schemas.microsoft.com/office/drawing/2014/main" id="{DEF059D1-CB4F-468E-AA50-B0F2573EE10D}"/>
              </a:ext>
            </a:extLst>
          </p:cNvPr>
          <p:cNvSpPr/>
          <p:nvPr/>
        </p:nvSpPr>
        <p:spPr>
          <a:xfrm>
            <a:off x="1339817" y="591263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9B0AA27-6375-4440-9276-C4371AB3A2BA}"/>
              </a:ext>
            </a:extLst>
          </p:cNvPr>
          <p:cNvSpPr txBox="1"/>
          <p:nvPr/>
        </p:nvSpPr>
        <p:spPr>
          <a:xfrm>
            <a:off x="1567183" y="378180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30 septiembre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21" name="Gráfico 20">
            <a:extLst>
              <a:ext uri="{FF2B5EF4-FFF2-40B4-BE49-F238E27FC236}">
                <a16:creationId xmlns:a16="http://schemas.microsoft.com/office/drawing/2014/main" id="{76A30D5D-0D5E-4FB9-B924-4C19048AEE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4925492"/>
              </p:ext>
            </p:extLst>
          </p:nvPr>
        </p:nvGraphicFramePr>
        <p:xfrm>
          <a:off x="5882639" y="2321560"/>
          <a:ext cx="5547345" cy="3693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22505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1C1C573-94A5-4E1C-91A6-61B493A52775}"/>
              </a:ext>
            </a:extLst>
          </p:cNvPr>
          <p:cNvSpPr txBox="1"/>
          <p:nvPr/>
        </p:nvSpPr>
        <p:spPr>
          <a:xfrm>
            <a:off x="690884" y="317760"/>
            <a:ext cx="11135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12. Implementación del Programa de agua potable y alcantarillado para el departamento de La Guajira- 2021011000058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25BE2792-4D37-42EB-B190-F208EBBAECE7}"/>
              </a:ext>
            </a:extLst>
          </p:cNvPr>
          <p:cNvCxnSpPr>
            <a:cxnSpLocks/>
          </p:cNvCxnSpPr>
          <p:nvPr/>
        </p:nvCxnSpPr>
        <p:spPr>
          <a:xfrm>
            <a:off x="5904151" y="1790432"/>
            <a:ext cx="0" cy="4193808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CD75A2E-4BC4-40DD-AE18-7D5869DE9955}"/>
              </a:ext>
            </a:extLst>
          </p:cNvPr>
          <p:cNvSpPr/>
          <p:nvPr/>
        </p:nvSpPr>
        <p:spPr>
          <a:xfrm>
            <a:off x="6617937" y="1760930"/>
            <a:ext cx="2275406" cy="547036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Físico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14293E8-FAD9-4F1C-8EDF-903A5F706D2E}"/>
              </a:ext>
            </a:extLst>
          </p:cNvPr>
          <p:cNvSpPr txBox="1"/>
          <p:nvPr/>
        </p:nvSpPr>
        <p:spPr>
          <a:xfrm>
            <a:off x="7912107" y="1791735"/>
            <a:ext cx="343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rgbClr val="32B9E1"/>
                </a:solidFill>
                <a:latin typeface="NunitoSans-ExtraBold"/>
              </a:rPr>
              <a:t> 0</a:t>
            </a:r>
            <a:r>
              <a:rPr lang="es-CO" sz="2400" b="1" i="0" u="none" strike="noStrike" baseline="0" dirty="0">
                <a:solidFill>
                  <a:srgbClr val="32B9E1"/>
                </a:solidFill>
                <a:latin typeface="NunitoSans-ExtraBold"/>
              </a:rPr>
              <a:t>%</a:t>
            </a:r>
            <a:endParaRPr lang="da-DK" sz="2400" b="0" i="0" u="none" strike="noStrike" baseline="0" dirty="0">
              <a:solidFill>
                <a:srgbClr val="32B9E1"/>
              </a:solidFill>
              <a:latin typeface="NunitoSans-Regular"/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B2CFB279-D1B3-4DD7-B77D-C20D9178F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717727"/>
              </p:ext>
            </p:extLst>
          </p:nvPr>
        </p:nvGraphicFramePr>
        <p:xfrm>
          <a:off x="1329076" y="1678000"/>
          <a:ext cx="3806572" cy="685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43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4175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$55.307.760.333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$55.307.760.333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641DAF4C-3531-44DE-82F4-025E62742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5566318"/>
              </p:ext>
            </p:extLst>
          </p:nvPr>
        </p:nvGraphicFramePr>
        <p:xfrm>
          <a:off x="1315221" y="2334694"/>
          <a:ext cx="3806572" cy="961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730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$24.273.485.709 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$22.542.365.048   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44%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41%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5" name="Rectángulo 14">
            <a:extLst>
              <a:ext uri="{FF2B5EF4-FFF2-40B4-BE49-F238E27FC236}">
                <a16:creationId xmlns:a16="http://schemas.microsoft.com/office/drawing/2014/main" id="{F1252FCA-9287-4195-9FA9-49E375C0A0B3}"/>
              </a:ext>
            </a:extLst>
          </p:cNvPr>
          <p:cNvSpPr/>
          <p:nvPr/>
        </p:nvSpPr>
        <p:spPr>
          <a:xfrm>
            <a:off x="1309337" y="329135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F3E4E67-5327-4B61-BEA0-D9B9CC4DA53B}"/>
              </a:ext>
            </a:extLst>
          </p:cNvPr>
          <p:cNvSpPr txBox="1"/>
          <p:nvPr/>
        </p:nvSpPr>
        <p:spPr>
          <a:xfrm>
            <a:off x="1475743" y="116052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a 30 junio 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0177AA60-6DC8-4FA4-AEB1-FFE6671AC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313631"/>
              </p:ext>
            </p:extLst>
          </p:nvPr>
        </p:nvGraphicFramePr>
        <p:xfrm>
          <a:off x="1359556" y="4309440"/>
          <a:ext cx="3806572" cy="674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3718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$55.307.760.333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$55.307.760.333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A2029453-61D1-47E0-BCA2-D10D51CC29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4760567"/>
              </p:ext>
            </p:extLst>
          </p:nvPr>
        </p:nvGraphicFramePr>
        <p:xfrm>
          <a:off x="1345701" y="4966134"/>
          <a:ext cx="3806572" cy="937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629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$54.078.577.760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$33.086.972.373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98%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60%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9" name="Rectángulo 18">
            <a:extLst>
              <a:ext uri="{FF2B5EF4-FFF2-40B4-BE49-F238E27FC236}">
                <a16:creationId xmlns:a16="http://schemas.microsoft.com/office/drawing/2014/main" id="{DEF059D1-CB4F-468E-AA50-B0F2573EE10D}"/>
              </a:ext>
            </a:extLst>
          </p:cNvPr>
          <p:cNvSpPr/>
          <p:nvPr/>
        </p:nvSpPr>
        <p:spPr>
          <a:xfrm>
            <a:off x="1339817" y="591263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9B0AA27-6375-4440-9276-C4371AB3A2BA}"/>
              </a:ext>
            </a:extLst>
          </p:cNvPr>
          <p:cNvSpPr txBox="1"/>
          <p:nvPr/>
        </p:nvSpPr>
        <p:spPr>
          <a:xfrm>
            <a:off x="1567183" y="378180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30 septiembre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1DF2BC1C-CFE1-45F2-ACDE-A27E95EEBC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9760249"/>
              </p:ext>
            </p:extLst>
          </p:nvPr>
        </p:nvGraphicFramePr>
        <p:xfrm>
          <a:off x="5913120" y="2311400"/>
          <a:ext cx="5191760" cy="310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80769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1C1C573-94A5-4E1C-91A6-61B493A52775}"/>
              </a:ext>
            </a:extLst>
          </p:cNvPr>
          <p:cNvSpPr txBox="1"/>
          <p:nvPr/>
        </p:nvSpPr>
        <p:spPr>
          <a:xfrm>
            <a:off x="264160" y="307600"/>
            <a:ext cx="117754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13. Apoyo financiero al plan de inversiones en infraestructura para fortalecer la prestación de los servicios de acueducto y alcantarillado Santiago de Cali- 2018011001131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25BE2792-4D37-42EB-B190-F208EBBAECE7}"/>
              </a:ext>
            </a:extLst>
          </p:cNvPr>
          <p:cNvCxnSpPr>
            <a:cxnSpLocks/>
          </p:cNvCxnSpPr>
          <p:nvPr/>
        </p:nvCxnSpPr>
        <p:spPr>
          <a:xfrm>
            <a:off x="5904151" y="1790432"/>
            <a:ext cx="0" cy="4193808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CD75A2E-4BC4-40DD-AE18-7D5869DE9955}"/>
              </a:ext>
            </a:extLst>
          </p:cNvPr>
          <p:cNvSpPr/>
          <p:nvPr/>
        </p:nvSpPr>
        <p:spPr>
          <a:xfrm>
            <a:off x="6617937" y="1760930"/>
            <a:ext cx="2275406" cy="547036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Físico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14293E8-FAD9-4F1C-8EDF-903A5F706D2E}"/>
              </a:ext>
            </a:extLst>
          </p:cNvPr>
          <p:cNvSpPr txBox="1"/>
          <p:nvPr/>
        </p:nvSpPr>
        <p:spPr>
          <a:xfrm>
            <a:off x="7912107" y="1791735"/>
            <a:ext cx="343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rgbClr val="32B9E1"/>
                </a:solidFill>
                <a:latin typeface="NunitoSans-ExtraBold"/>
              </a:rPr>
              <a:t> 0</a:t>
            </a:r>
            <a:r>
              <a:rPr lang="es-CO" sz="2400" b="1" i="0" u="none" strike="noStrike" baseline="0" dirty="0">
                <a:solidFill>
                  <a:srgbClr val="32B9E1"/>
                </a:solidFill>
                <a:latin typeface="NunitoSans-ExtraBold"/>
              </a:rPr>
              <a:t>%</a:t>
            </a:r>
            <a:endParaRPr lang="da-DK" sz="2400" b="0" i="0" u="none" strike="noStrike" baseline="0" dirty="0">
              <a:solidFill>
                <a:srgbClr val="32B9E1"/>
              </a:solidFill>
              <a:latin typeface="NunitoSans-Regular"/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B2CFB279-D1B3-4DD7-B77D-C20D9178F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7828917"/>
              </p:ext>
            </p:extLst>
          </p:nvPr>
        </p:nvGraphicFramePr>
        <p:xfrm>
          <a:off x="1329076" y="1678000"/>
          <a:ext cx="3806572" cy="685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43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417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$25.000.000.000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$25.000.000.000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641DAF4C-3531-44DE-82F4-025E62742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87555"/>
              </p:ext>
            </p:extLst>
          </p:nvPr>
        </p:nvGraphicFramePr>
        <p:xfrm>
          <a:off x="1315221" y="2334694"/>
          <a:ext cx="3806572" cy="961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730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0%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5" name="Rectángulo 14">
            <a:extLst>
              <a:ext uri="{FF2B5EF4-FFF2-40B4-BE49-F238E27FC236}">
                <a16:creationId xmlns:a16="http://schemas.microsoft.com/office/drawing/2014/main" id="{F1252FCA-9287-4195-9FA9-49E375C0A0B3}"/>
              </a:ext>
            </a:extLst>
          </p:cNvPr>
          <p:cNvSpPr/>
          <p:nvPr/>
        </p:nvSpPr>
        <p:spPr>
          <a:xfrm>
            <a:off x="1309337" y="329135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F3E4E67-5327-4B61-BEA0-D9B9CC4DA53B}"/>
              </a:ext>
            </a:extLst>
          </p:cNvPr>
          <p:cNvSpPr txBox="1"/>
          <p:nvPr/>
        </p:nvSpPr>
        <p:spPr>
          <a:xfrm>
            <a:off x="1475743" y="116052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a 30 junio 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0177AA60-6DC8-4FA4-AEB1-FFE6671AC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2192819"/>
              </p:ext>
            </p:extLst>
          </p:nvPr>
        </p:nvGraphicFramePr>
        <p:xfrm>
          <a:off x="1359556" y="4309440"/>
          <a:ext cx="3806572" cy="674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$25.000.000.000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$25.000.000.000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A2029453-61D1-47E0-BCA2-D10D51CC29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498765"/>
              </p:ext>
            </p:extLst>
          </p:nvPr>
        </p:nvGraphicFramePr>
        <p:xfrm>
          <a:off x="1345701" y="4966134"/>
          <a:ext cx="3806572" cy="937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629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0%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9" name="Rectángulo 18">
            <a:extLst>
              <a:ext uri="{FF2B5EF4-FFF2-40B4-BE49-F238E27FC236}">
                <a16:creationId xmlns:a16="http://schemas.microsoft.com/office/drawing/2014/main" id="{DEF059D1-CB4F-468E-AA50-B0F2573EE10D}"/>
              </a:ext>
            </a:extLst>
          </p:cNvPr>
          <p:cNvSpPr/>
          <p:nvPr/>
        </p:nvSpPr>
        <p:spPr>
          <a:xfrm>
            <a:off x="1339817" y="591263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9B0AA27-6375-4440-9276-C4371AB3A2BA}"/>
              </a:ext>
            </a:extLst>
          </p:cNvPr>
          <p:cNvSpPr txBox="1"/>
          <p:nvPr/>
        </p:nvSpPr>
        <p:spPr>
          <a:xfrm>
            <a:off x="1567183" y="378180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30 septiembre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21" name="Gráfico 20">
            <a:extLst>
              <a:ext uri="{FF2B5EF4-FFF2-40B4-BE49-F238E27FC236}">
                <a16:creationId xmlns:a16="http://schemas.microsoft.com/office/drawing/2014/main" id="{25D83A11-464F-47F4-82DE-B018790BEB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4518949"/>
              </p:ext>
            </p:extLst>
          </p:nvPr>
        </p:nvGraphicFramePr>
        <p:xfrm>
          <a:off x="5923279" y="2311400"/>
          <a:ext cx="5181598" cy="3114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41096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1C1C573-94A5-4E1C-91A6-61B493A52775}"/>
              </a:ext>
            </a:extLst>
          </p:cNvPr>
          <p:cNvSpPr txBox="1"/>
          <p:nvPr/>
        </p:nvSpPr>
        <p:spPr>
          <a:xfrm>
            <a:off x="264160" y="307600"/>
            <a:ext cx="117754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14. Apoyo financiero para la implementación del plan maestro de alcantarillado</a:t>
            </a:r>
          </a:p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 del municipio de Mocoa- 2017011000379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25BE2792-4D37-42EB-B190-F208EBBAECE7}"/>
              </a:ext>
            </a:extLst>
          </p:cNvPr>
          <p:cNvCxnSpPr>
            <a:cxnSpLocks/>
          </p:cNvCxnSpPr>
          <p:nvPr/>
        </p:nvCxnSpPr>
        <p:spPr>
          <a:xfrm>
            <a:off x="5904151" y="1790432"/>
            <a:ext cx="0" cy="4193808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CD75A2E-4BC4-40DD-AE18-7D5869DE9955}"/>
              </a:ext>
            </a:extLst>
          </p:cNvPr>
          <p:cNvSpPr/>
          <p:nvPr/>
        </p:nvSpPr>
        <p:spPr>
          <a:xfrm>
            <a:off x="6617937" y="1760930"/>
            <a:ext cx="2275406" cy="547036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Físico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14293E8-FAD9-4F1C-8EDF-903A5F706D2E}"/>
              </a:ext>
            </a:extLst>
          </p:cNvPr>
          <p:cNvSpPr txBox="1"/>
          <p:nvPr/>
        </p:nvSpPr>
        <p:spPr>
          <a:xfrm>
            <a:off x="7912107" y="1791735"/>
            <a:ext cx="343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rgbClr val="32B9E1"/>
                </a:solidFill>
                <a:latin typeface="NunitoSans-ExtraBold"/>
              </a:rPr>
              <a:t> 0</a:t>
            </a:r>
            <a:r>
              <a:rPr lang="es-CO" sz="2400" b="1" i="0" u="none" strike="noStrike" baseline="0" dirty="0">
                <a:solidFill>
                  <a:srgbClr val="32B9E1"/>
                </a:solidFill>
                <a:latin typeface="NunitoSans-ExtraBold"/>
              </a:rPr>
              <a:t>%</a:t>
            </a:r>
            <a:endParaRPr lang="da-DK" sz="2400" b="0" i="0" u="none" strike="noStrike" baseline="0" dirty="0">
              <a:solidFill>
                <a:srgbClr val="32B9E1"/>
              </a:solidFill>
              <a:latin typeface="NunitoSans-Regular"/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B2CFB279-D1B3-4DD7-B77D-C20D9178F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601647"/>
              </p:ext>
            </p:extLst>
          </p:nvPr>
        </p:nvGraphicFramePr>
        <p:xfrm>
          <a:off x="1329076" y="1678000"/>
          <a:ext cx="3806572" cy="685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43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417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$35.425.000.000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$35.425.000.000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641DAF4C-3531-44DE-82F4-025E62742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192992"/>
              </p:ext>
            </p:extLst>
          </p:nvPr>
        </p:nvGraphicFramePr>
        <p:xfrm>
          <a:off x="1315221" y="2334694"/>
          <a:ext cx="3806572" cy="961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730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$35.236.878.681 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$17.342.874.028  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99%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49%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5" name="Rectángulo 14">
            <a:extLst>
              <a:ext uri="{FF2B5EF4-FFF2-40B4-BE49-F238E27FC236}">
                <a16:creationId xmlns:a16="http://schemas.microsoft.com/office/drawing/2014/main" id="{F1252FCA-9287-4195-9FA9-49E375C0A0B3}"/>
              </a:ext>
            </a:extLst>
          </p:cNvPr>
          <p:cNvSpPr/>
          <p:nvPr/>
        </p:nvSpPr>
        <p:spPr>
          <a:xfrm>
            <a:off x="1309337" y="329135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F3E4E67-5327-4B61-BEA0-D9B9CC4DA53B}"/>
              </a:ext>
            </a:extLst>
          </p:cNvPr>
          <p:cNvSpPr txBox="1"/>
          <p:nvPr/>
        </p:nvSpPr>
        <p:spPr>
          <a:xfrm>
            <a:off x="1475743" y="116052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a 30 junio 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0177AA60-6DC8-4FA4-AEB1-FFE6671AC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0229545"/>
              </p:ext>
            </p:extLst>
          </p:nvPr>
        </p:nvGraphicFramePr>
        <p:xfrm>
          <a:off x="1359556" y="4309440"/>
          <a:ext cx="3806572" cy="674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$35.425.000.000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$35.425.000.000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A2029453-61D1-47E0-BCA2-D10D51CC29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14265"/>
              </p:ext>
            </p:extLst>
          </p:nvPr>
        </p:nvGraphicFramePr>
        <p:xfrm>
          <a:off x="1345701" y="4966134"/>
          <a:ext cx="3806572" cy="978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5171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$35.024.387.254 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$17.678.511.408  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99%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50%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9" name="Rectángulo 18">
            <a:extLst>
              <a:ext uri="{FF2B5EF4-FFF2-40B4-BE49-F238E27FC236}">
                <a16:creationId xmlns:a16="http://schemas.microsoft.com/office/drawing/2014/main" id="{DEF059D1-CB4F-468E-AA50-B0F2573EE10D}"/>
              </a:ext>
            </a:extLst>
          </p:cNvPr>
          <p:cNvSpPr/>
          <p:nvPr/>
        </p:nvSpPr>
        <p:spPr>
          <a:xfrm>
            <a:off x="1339817" y="591263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9B0AA27-6375-4440-9276-C4371AB3A2BA}"/>
              </a:ext>
            </a:extLst>
          </p:cNvPr>
          <p:cNvSpPr txBox="1"/>
          <p:nvPr/>
        </p:nvSpPr>
        <p:spPr>
          <a:xfrm>
            <a:off x="1567183" y="378180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30 septiembre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9053E82F-37CB-4789-AAC5-55EC50EE3A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4354491"/>
              </p:ext>
            </p:extLst>
          </p:nvPr>
        </p:nvGraphicFramePr>
        <p:xfrm>
          <a:off x="5923279" y="2301240"/>
          <a:ext cx="5374631" cy="322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758441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1C1C573-94A5-4E1C-91A6-61B493A52775}"/>
              </a:ext>
            </a:extLst>
          </p:cNvPr>
          <p:cNvSpPr txBox="1"/>
          <p:nvPr/>
        </p:nvSpPr>
        <p:spPr>
          <a:xfrm>
            <a:off x="264160" y="307600"/>
            <a:ext cx="117754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15. Apoyo financiero para facilitar el acceso a los servicios de agua potable y manejo </a:t>
            </a:r>
          </a:p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de aguas residuales a nivel nacional- 2017011000049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25BE2792-4D37-42EB-B190-F208EBBAECE7}"/>
              </a:ext>
            </a:extLst>
          </p:cNvPr>
          <p:cNvCxnSpPr>
            <a:cxnSpLocks/>
          </p:cNvCxnSpPr>
          <p:nvPr/>
        </p:nvCxnSpPr>
        <p:spPr>
          <a:xfrm>
            <a:off x="5904151" y="1790432"/>
            <a:ext cx="0" cy="4193808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CD75A2E-4BC4-40DD-AE18-7D5869DE9955}"/>
              </a:ext>
            </a:extLst>
          </p:cNvPr>
          <p:cNvSpPr/>
          <p:nvPr/>
        </p:nvSpPr>
        <p:spPr>
          <a:xfrm>
            <a:off x="6617937" y="1760930"/>
            <a:ext cx="2275406" cy="547036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Físico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14293E8-FAD9-4F1C-8EDF-903A5F706D2E}"/>
              </a:ext>
            </a:extLst>
          </p:cNvPr>
          <p:cNvSpPr txBox="1"/>
          <p:nvPr/>
        </p:nvSpPr>
        <p:spPr>
          <a:xfrm>
            <a:off x="7912107" y="1791735"/>
            <a:ext cx="343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rgbClr val="32B9E1"/>
                </a:solidFill>
                <a:latin typeface="NunitoSans-ExtraBold"/>
              </a:rPr>
              <a:t> 15</a:t>
            </a:r>
            <a:r>
              <a:rPr lang="es-CO" sz="2400" b="1" i="0" u="none" strike="noStrike" baseline="0" dirty="0">
                <a:solidFill>
                  <a:srgbClr val="32B9E1"/>
                </a:solidFill>
                <a:latin typeface="NunitoSans-ExtraBold"/>
              </a:rPr>
              <a:t>%</a:t>
            </a:r>
            <a:endParaRPr lang="da-DK" sz="2400" b="0" i="0" u="none" strike="noStrike" baseline="0" dirty="0">
              <a:solidFill>
                <a:srgbClr val="32B9E1"/>
              </a:solidFill>
              <a:latin typeface="NunitoSans-Regular"/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B2CFB279-D1B3-4DD7-B77D-C20D9178F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406171"/>
              </p:ext>
            </p:extLst>
          </p:nvPr>
        </p:nvGraphicFramePr>
        <p:xfrm>
          <a:off x="1219202" y="1678000"/>
          <a:ext cx="3971159" cy="685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90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9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43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417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$139.750.000.000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$139.750.000.000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641DAF4C-3531-44DE-82F4-025E62742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0414572"/>
              </p:ext>
            </p:extLst>
          </p:nvPr>
        </p:nvGraphicFramePr>
        <p:xfrm>
          <a:off x="1315221" y="2334694"/>
          <a:ext cx="3806572" cy="961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730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$34.613.093.083 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$33.880.867.699  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25%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24%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5" name="Rectángulo 14">
            <a:extLst>
              <a:ext uri="{FF2B5EF4-FFF2-40B4-BE49-F238E27FC236}">
                <a16:creationId xmlns:a16="http://schemas.microsoft.com/office/drawing/2014/main" id="{F1252FCA-9287-4195-9FA9-49E375C0A0B3}"/>
              </a:ext>
            </a:extLst>
          </p:cNvPr>
          <p:cNvSpPr/>
          <p:nvPr/>
        </p:nvSpPr>
        <p:spPr>
          <a:xfrm>
            <a:off x="1309337" y="329135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F3E4E67-5327-4B61-BEA0-D9B9CC4DA53B}"/>
              </a:ext>
            </a:extLst>
          </p:cNvPr>
          <p:cNvSpPr txBox="1"/>
          <p:nvPr/>
        </p:nvSpPr>
        <p:spPr>
          <a:xfrm>
            <a:off x="1475743" y="116052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a 30 junio 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0177AA60-6DC8-4FA4-AEB1-FFE6671AC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655232"/>
              </p:ext>
            </p:extLst>
          </p:nvPr>
        </p:nvGraphicFramePr>
        <p:xfrm>
          <a:off x="1309337" y="4309440"/>
          <a:ext cx="3971153" cy="674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87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6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$139.750.000.000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$139.750.000.000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A2029453-61D1-47E0-BCA2-D10D51CC29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2687750"/>
              </p:ext>
            </p:extLst>
          </p:nvPr>
        </p:nvGraphicFramePr>
        <p:xfrm>
          <a:off x="1345701" y="4966134"/>
          <a:ext cx="3806572" cy="978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1244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1985328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5171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$34.613.093.083 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$34.613.093.083  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25%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25%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9" name="Rectángulo 18">
            <a:extLst>
              <a:ext uri="{FF2B5EF4-FFF2-40B4-BE49-F238E27FC236}">
                <a16:creationId xmlns:a16="http://schemas.microsoft.com/office/drawing/2014/main" id="{DEF059D1-CB4F-468E-AA50-B0F2573EE10D}"/>
              </a:ext>
            </a:extLst>
          </p:cNvPr>
          <p:cNvSpPr/>
          <p:nvPr/>
        </p:nvSpPr>
        <p:spPr>
          <a:xfrm>
            <a:off x="1339817" y="591263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9B0AA27-6375-4440-9276-C4371AB3A2BA}"/>
              </a:ext>
            </a:extLst>
          </p:cNvPr>
          <p:cNvSpPr txBox="1"/>
          <p:nvPr/>
        </p:nvSpPr>
        <p:spPr>
          <a:xfrm>
            <a:off x="1567183" y="378180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30 septiembre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21" name="Gráfico 20">
            <a:extLst>
              <a:ext uri="{FF2B5EF4-FFF2-40B4-BE49-F238E27FC236}">
                <a16:creationId xmlns:a16="http://schemas.microsoft.com/office/drawing/2014/main" id="{4F1EEF5A-014C-4E7E-B6C2-75520F380A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4433615"/>
              </p:ext>
            </p:extLst>
          </p:nvPr>
        </p:nvGraphicFramePr>
        <p:xfrm>
          <a:off x="5923279" y="2301240"/>
          <a:ext cx="5709909" cy="3591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3006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1C1C573-94A5-4E1C-91A6-61B493A52775}"/>
              </a:ext>
            </a:extLst>
          </p:cNvPr>
          <p:cNvSpPr txBox="1"/>
          <p:nvPr/>
        </p:nvSpPr>
        <p:spPr>
          <a:xfrm>
            <a:off x="264160" y="307600"/>
            <a:ext cx="117754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16. Incremento del acceso al agua y del saneamiento básico para la sostenibilidad y la equidad territorial a nivel nacional- 202500000025366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25BE2792-4D37-42EB-B190-F208EBBAECE7}"/>
              </a:ext>
            </a:extLst>
          </p:cNvPr>
          <p:cNvCxnSpPr>
            <a:cxnSpLocks/>
          </p:cNvCxnSpPr>
          <p:nvPr/>
        </p:nvCxnSpPr>
        <p:spPr>
          <a:xfrm>
            <a:off x="5904151" y="1790432"/>
            <a:ext cx="0" cy="4193808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CD75A2E-4BC4-40DD-AE18-7D5869DE9955}"/>
              </a:ext>
            </a:extLst>
          </p:cNvPr>
          <p:cNvSpPr/>
          <p:nvPr/>
        </p:nvSpPr>
        <p:spPr>
          <a:xfrm>
            <a:off x="6617937" y="1760930"/>
            <a:ext cx="2275406" cy="547036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Físico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14293E8-FAD9-4F1C-8EDF-903A5F706D2E}"/>
              </a:ext>
            </a:extLst>
          </p:cNvPr>
          <p:cNvSpPr txBox="1"/>
          <p:nvPr/>
        </p:nvSpPr>
        <p:spPr>
          <a:xfrm>
            <a:off x="7912107" y="1791735"/>
            <a:ext cx="343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rgbClr val="32B9E1"/>
                </a:solidFill>
                <a:latin typeface="NunitoSans-ExtraBold"/>
              </a:rPr>
              <a:t> 66</a:t>
            </a:r>
            <a:r>
              <a:rPr lang="es-CO" sz="2400" b="1" i="0" u="none" strike="noStrike" baseline="0" dirty="0">
                <a:solidFill>
                  <a:srgbClr val="32B9E1"/>
                </a:solidFill>
                <a:latin typeface="NunitoSans-ExtraBold"/>
              </a:rPr>
              <a:t>%</a:t>
            </a:r>
            <a:endParaRPr lang="da-DK" sz="2400" b="0" i="0" u="none" strike="noStrike" baseline="0" dirty="0">
              <a:solidFill>
                <a:srgbClr val="32B9E1"/>
              </a:solidFill>
              <a:latin typeface="NunitoSans-Regular"/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B2CFB279-D1B3-4DD7-B77D-C20D9178F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5654863"/>
              </p:ext>
            </p:extLst>
          </p:nvPr>
        </p:nvGraphicFramePr>
        <p:xfrm>
          <a:off x="1219202" y="1678000"/>
          <a:ext cx="3971159" cy="685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90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9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43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4175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$310.000.654.422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$310.000.654.422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641DAF4C-3531-44DE-82F4-025E62742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621268"/>
              </p:ext>
            </p:extLst>
          </p:nvPr>
        </p:nvGraphicFramePr>
        <p:xfrm>
          <a:off x="1219202" y="2334694"/>
          <a:ext cx="3971149" cy="961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85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4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730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$309.319.680.555 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$21.207.812.953  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   100%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5" name="Rectángulo 14">
            <a:extLst>
              <a:ext uri="{FF2B5EF4-FFF2-40B4-BE49-F238E27FC236}">
                <a16:creationId xmlns:a16="http://schemas.microsoft.com/office/drawing/2014/main" id="{F1252FCA-9287-4195-9FA9-49E375C0A0B3}"/>
              </a:ext>
            </a:extLst>
          </p:cNvPr>
          <p:cNvSpPr/>
          <p:nvPr/>
        </p:nvSpPr>
        <p:spPr>
          <a:xfrm>
            <a:off x="1309337" y="329135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F3E4E67-5327-4B61-BEA0-D9B9CC4DA53B}"/>
              </a:ext>
            </a:extLst>
          </p:cNvPr>
          <p:cNvSpPr txBox="1"/>
          <p:nvPr/>
        </p:nvSpPr>
        <p:spPr>
          <a:xfrm>
            <a:off x="1475743" y="116052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a 30 junio 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0177AA60-6DC8-4FA4-AEB1-FFE6671AC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322940"/>
              </p:ext>
            </p:extLst>
          </p:nvPr>
        </p:nvGraphicFramePr>
        <p:xfrm>
          <a:off x="1309337" y="4309440"/>
          <a:ext cx="3971153" cy="674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87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6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$310.000.654.422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$310.000.654.422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A2029453-61D1-47E0-BCA2-D10D51CC29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6275217"/>
              </p:ext>
            </p:extLst>
          </p:nvPr>
        </p:nvGraphicFramePr>
        <p:xfrm>
          <a:off x="1309337" y="4966134"/>
          <a:ext cx="3971148" cy="978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85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3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5171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$309.319.680.555 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$21.207.812.953  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   100%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9" name="Rectángulo 18">
            <a:extLst>
              <a:ext uri="{FF2B5EF4-FFF2-40B4-BE49-F238E27FC236}">
                <a16:creationId xmlns:a16="http://schemas.microsoft.com/office/drawing/2014/main" id="{DEF059D1-CB4F-468E-AA50-B0F2573EE10D}"/>
              </a:ext>
            </a:extLst>
          </p:cNvPr>
          <p:cNvSpPr/>
          <p:nvPr/>
        </p:nvSpPr>
        <p:spPr>
          <a:xfrm>
            <a:off x="1339817" y="591263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9B0AA27-6375-4440-9276-C4371AB3A2BA}"/>
              </a:ext>
            </a:extLst>
          </p:cNvPr>
          <p:cNvSpPr txBox="1"/>
          <p:nvPr/>
        </p:nvSpPr>
        <p:spPr>
          <a:xfrm>
            <a:off x="1567183" y="378180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30 septiembre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334022AC-A33C-47B3-9D95-6D0E336B7C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4052654"/>
              </p:ext>
            </p:extLst>
          </p:nvPr>
        </p:nvGraphicFramePr>
        <p:xfrm>
          <a:off x="5933439" y="2311400"/>
          <a:ext cx="5740385" cy="3703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106290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1C1C573-94A5-4E1C-91A6-61B493A52775}"/>
              </a:ext>
            </a:extLst>
          </p:cNvPr>
          <p:cNvSpPr txBox="1"/>
          <p:nvPr/>
        </p:nvSpPr>
        <p:spPr>
          <a:xfrm>
            <a:off x="264160" y="307600"/>
            <a:ext cx="117754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17. Fortalecimiento de las capacidades estratégicas y de apoyo del ministerio de </a:t>
            </a:r>
          </a:p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vivienda, ciudad y territorio a nivel nacional- 2017011000134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25BE2792-4D37-42EB-B190-F208EBBAECE7}"/>
              </a:ext>
            </a:extLst>
          </p:cNvPr>
          <p:cNvCxnSpPr>
            <a:cxnSpLocks/>
          </p:cNvCxnSpPr>
          <p:nvPr/>
        </p:nvCxnSpPr>
        <p:spPr>
          <a:xfrm>
            <a:off x="5904151" y="1790432"/>
            <a:ext cx="0" cy="4193808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CD75A2E-4BC4-40DD-AE18-7D5869DE9955}"/>
              </a:ext>
            </a:extLst>
          </p:cNvPr>
          <p:cNvSpPr/>
          <p:nvPr/>
        </p:nvSpPr>
        <p:spPr>
          <a:xfrm>
            <a:off x="6617937" y="1760930"/>
            <a:ext cx="2275406" cy="547036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Físico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14293E8-FAD9-4F1C-8EDF-903A5F706D2E}"/>
              </a:ext>
            </a:extLst>
          </p:cNvPr>
          <p:cNvSpPr txBox="1"/>
          <p:nvPr/>
        </p:nvSpPr>
        <p:spPr>
          <a:xfrm>
            <a:off x="7912107" y="1791735"/>
            <a:ext cx="343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rgbClr val="32B9E1"/>
                </a:solidFill>
                <a:latin typeface="NunitoSans-ExtraBold"/>
              </a:rPr>
              <a:t> 104</a:t>
            </a:r>
            <a:r>
              <a:rPr lang="es-CO" sz="2400" b="1" i="0" u="none" strike="noStrike" baseline="0" dirty="0">
                <a:solidFill>
                  <a:srgbClr val="32B9E1"/>
                </a:solidFill>
                <a:latin typeface="NunitoSans-ExtraBold"/>
              </a:rPr>
              <a:t>%</a:t>
            </a:r>
            <a:endParaRPr lang="da-DK" sz="2400" b="0" i="0" u="none" strike="noStrike" baseline="0" dirty="0">
              <a:solidFill>
                <a:srgbClr val="32B9E1"/>
              </a:solidFill>
              <a:latin typeface="NunitoSans-Regular"/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B2CFB279-D1B3-4DD7-B77D-C20D9178F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941663"/>
              </p:ext>
            </p:extLst>
          </p:nvPr>
        </p:nvGraphicFramePr>
        <p:xfrm>
          <a:off x="1219202" y="1678000"/>
          <a:ext cx="3971159" cy="685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90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9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43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4175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$28.000.000.000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$28.000.000.000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641DAF4C-3531-44DE-82F4-025E62742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8059954"/>
              </p:ext>
            </p:extLst>
          </p:nvPr>
        </p:nvGraphicFramePr>
        <p:xfrm>
          <a:off x="1219202" y="2334694"/>
          <a:ext cx="3971149" cy="961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85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4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730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$ 23.936.535.551 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$ 10.572.660.609  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       85%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38%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5" name="Rectángulo 14">
            <a:extLst>
              <a:ext uri="{FF2B5EF4-FFF2-40B4-BE49-F238E27FC236}">
                <a16:creationId xmlns:a16="http://schemas.microsoft.com/office/drawing/2014/main" id="{F1252FCA-9287-4195-9FA9-49E375C0A0B3}"/>
              </a:ext>
            </a:extLst>
          </p:cNvPr>
          <p:cNvSpPr/>
          <p:nvPr/>
        </p:nvSpPr>
        <p:spPr>
          <a:xfrm>
            <a:off x="1309337" y="329135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F3E4E67-5327-4B61-BEA0-D9B9CC4DA53B}"/>
              </a:ext>
            </a:extLst>
          </p:cNvPr>
          <p:cNvSpPr txBox="1"/>
          <p:nvPr/>
        </p:nvSpPr>
        <p:spPr>
          <a:xfrm>
            <a:off x="1475743" y="116052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a 30 junio 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0177AA60-6DC8-4FA4-AEB1-FFE6671AC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234405"/>
              </p:ext>
            </p:extLst>
          </p:nvPr>
        </p:nvGraphicFramePr>
        <p:xfrm>
          <a:off x="1309337" y="4309440"/>
          <a:ext cx="3971153" cy="674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87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6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3718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$28.000.000.000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$28.000.000.000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A2029453-61D1-47E0-BCA2-D10D51CC29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398421"/>
              </p:ext>
            </p:extLst>
          </p:nvPr>
        </p:nvGraphicFramePr>
        <p:xfrm>
          <a:off x="1309337" y="4966134"/>
          <a:ext cx="3971148" cy="978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85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3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5171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$24.555.494.871 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$17.589.619.595  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       88%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63%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9" name="Rectángulo 18">
            <a:extLst>
              <a:ext uri="{FF2B5EF4-FFF2-40B4-BE49-F238E27FC236}">
                <a16:creationId xmlns:a16="http://schemas.microsoft.com/office/drawing/2014/main" id="{DEF059D1-CB4F-468E-AA50-B0F2573EE10D}"/>
              </a:ext>
            </a:extLst>
          </p:cNvPr>
          <p:cNvSpPr/>
          <p:nvPr/>
        </p:nvSpPr>
        <p:spPr>
          <a:xfrm>
            <a:off x="1339817" y="591263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9B0AA27-6375-4440-9276-C4371AB3A2BA}"/>
              </a:ext>
            </a:extLst>
          </p:cNvPr>
          <p:cNvSpPr txBox="1"/>
          <p:nvPr/>
        </p:nvSpPr>
        <p:spPr>
          <a:xfrm>
            <a:off x="1567183" y="378180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30 septiembre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21" name="Gráfico 20">
            <a:extLst>
              <a:ext uri="{FF2B5EF4-FFF2-40B4-BE49-F238E27FC236}">
                <a16:creationId xmlns:a16="http://schemas.microsoft.com/office/drawing/2014/main" id="{48486789-2FA8-4FCA-BAD7-FAF182A229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9186122"/>
              </p:ext>
            </p:extLst>
          </p:nvPr>
        </p:nvGraphicFramePr>
        <p:xfrm>
          <a:off x="5872479" y="2301240"/>
          <a:ext cx="5770853" cy="3703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65645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1C1C573-94A5-4E1C-91A6-61B493A52775}"/>
              </a:ext>
            </a:extLst>
          </p:cNvPr>
          <p:cNvSpPr txBox="1"/>
          <p:nvPr/>
        </p:nvSpPr>
        <p:spPr>
          <a:xfrm>
            <a:off x="264160" y="307600"/>
            <a:ext cx="117754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18. Fortalecimiento de la gestión administrativa en materia de asistencia técnica de carácter jurídico para el MVCT y Fonvivienda a nivel nacional - 202500000025355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25BE2792-4D37-42EB-B190-F208EBBAECE7}"/>
              </a:ext>
            </a:extLst>
          </p:cNvPr>
          <p:cNvCxnSpPr>
            <a:cxnSpLocks/>
          </p:cNvCxnSpPr>
          <p:nvPr/>
        </p:nvCxnSpPr>
        <p:spPr>
          <a:xfrm>
            <a:off x="5904151" y="1790432"/>
            <a:ext cx="0" cy="4193808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CD75A2E-4BC4-40DD-AE18-7D5869DE9955}"/>
              </a:ext>
            </a:extLst>
          </p:cNvPr>
          <p:cNvSpPr/>
          <p:nvPr/>
        </p:nvSpPr>
        <p:spPr>
          <a:xfrm>
            <a:off x="6617937" y="1760930"/>
            <a:ext cx="2275406" cy="547036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Físico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14293E8-FAD9-4F1C-8EDF-903A5F706D2E}"/>
              </a:ext>
            </a:extLst>
          </p:cNvPr>
          <p:cNvSpPr txBox="1"/>
          <p:nvPr/>
        </p:nvSpPr>
        <p:spPr>
          <a:xfrm>
            <a:off x="7912107" y="1791735"/>
            <a:ext cx="343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rgbClr val="32B9E1"/>
                </a:solidFill>
                <a:latin typeface="NunitoSans-ExtraBold"/>
              </a:rPr>
              <a:t> 61</a:t>
            </a:r>
            <a:r>
              <a:rPr lang="es-CO" sz="2400" b="1" i="0" u="none" strike="noStrike" baseline="0" dirty="0">
                <a:solidFill>
                  <a:srgbClr val="32B9E1"/>
                </a:solidFill>
                <a:latin typeface="NunitoSans-ExtraBold"/>
              </a:rPr>
              <a:t>%</a:t>
            </a:r>
            <a:endParaRPr lang="da-DK" sz="2400" b="0" i="0" u="none" strike="noStrike" baseline="0" dirty="0">
              <a:solidFill>
                <a:srgbClr val="32B9E1"/>
              </a:solidFill>
              <a:latin typeface="NunitoSans-Regular"/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B2CFB279-D1B3-4DD7-B77D-C20D9178F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482340"/>
              </p:ext>
            </p:extLst>
          </p:nvPr>
        </p:nvGraphicFramePr>
        <p:xfrm>
          <a:off x="1219202" y="1678000"/>
          <a:ext cx="3971159" cy="685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90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9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43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4175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$4.610.000.000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$4.610.000.000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641DAF4C-3531-44DE-82F4-025E62742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848776"/>
              </p:ext>
            </p:extLst>
          </p:nvPr>
        </p:nvGraphicFramePr>
        <p:xfrm>
          <a:off x="1219202" y="2334694"/>
          <a:ext cx="3971149" cy="961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85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4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730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$ 4.517.107.609 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$ 1.837.275.429  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       98%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40%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5" name="Rectángulo 14">
            <a:extLst>
              <a:ext uri="{FF2B5EF4-FFF2-40B4-BE49-F238E27FC236}">
                <a16:creationId xmlns:a16="http://schemas.microsoft.com/office/drawing/2014/main" id="{F1252FCA-9287-4195-9FA9-49E375C0A0B3}"/>
              </a:ext>
            </a:extLst>
          </p:cNvPr>
          <p:cNvSpPr/>
          <p:nvPr/>
        </p:nvSpPr>
        <p:spPr>
          <a:xfrm>
            <a:off x="1309337" y="329135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F3E4E67-5327-4B61-BEA0-D9B9CC4DA53B}"/>
              </a:ext>
            </a:extLst>
          </p:cNvPr>
          <p:cNvSpPr txBox="1"/>
          <p:nvPr/>
        </p:nvSpPr>
        <p:spPr>
          <a:xfrm>
            <a:off x="1475743" y="116052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a 30 junio 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0177AA60-6DC8-4FA4-AEB1-FFE6671AC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250210"/>
              </p:ext>
            </p:extLst>
          </p:nvPr>
        </p:nvGraphicFramePr>
        <p:xfrm>
          <a:off x="1309337" y="4309440"/>
          <a:ext cx="3971153" cy="674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87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6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3718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$4.610.000.000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$4.610.000.000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A2029453-61D1-47E0-BCA2-D10D51CC29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3399225"/>
              </p:ext>
            </p:extLst>
          </p:nvPr>
        </p:nvGraphicFramePr>
        <p:xfrm>
          <a:off x="1309337" y="4966134"/>
          <a:ext cx="3971148" cy="978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85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3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5171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$ 4.559.784.227 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$ 3.071.859.167  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       99%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67%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9" name="Rectángulo 18">
            <a:extLst>
              <a:ext uri="{FF2B5EF4-FFF2-40B4-BE49-F238E27FC236}">
                <a16:creationId xmlns:a16="http://schemas.microsoft.com/office/drawing/2014/main" id="{DEF059D1-CB4F-468E-AA50-B0F2573EE10D}"/>
              </a:ext>
            </a:extLst>
          </p:cNvPr>
          <p:cNvSpPr/>
          <p:nvPr/>
        </p:nvSpPr>
        <p:spPr>
          <a:xfrm>
            <a:off x="1339817" y="591263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9B0AA27-6375-4440-9276-C4371AB3A2BA}"/>
              </a:ext>
            </a:extLst>
          </p:cNvPr>
          <p:cNvSpPr txBox="1"/>
          <p:nvPr/>
        </p:nvSpPr>
        <p:spPr>
          <a:xfrm>
            <a:off x="1567183" y="378180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30 septiembre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80BE2729-3447-483D-B8CB-0F56B5FAE2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0618980"/>
              </p:ext>
            </p:extLst>
          </p:nvPr>
        </p:nvGraphicFramePr>
        <p:xfrm>
          <a:off x="5913119" y="2301240"/>
          <a:ext cx="4969525" cy="2941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344759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1C1C573-94A5-4E1C-91A6-61B493A52775}"/>
              </a:ext>
            </a:extLst>
          </p:cNvPr>
          <p:cNvSpPr txBox="1"/>
          <p:nvPr/>
        </p:nvSpPr>
        <p:spPr>
          <a:xfrm>
            <a:off x="264160" y="307600"/>
            <a:ext cx="117754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19. Fortalecimiento de la gestión integral de las tecnologías de la información y las comunicaciones en el ministerio de vivienda, ciudad y territorio - 202500000025356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25BE2792-4D37-42EB-B190-F208EBBAECE7}"/>
              </a:ext>
            </a:extLst>
          </p:cNvPr>
          <p:cNvCxnSpPr>
            <a:cxnSpLocks/>
          </p:cNvCxnSpPr>
          <p:nvPr/>
        </p:nvCxnSpPr>
        <p:spPr>
          <a:xfrm>
            <a:off x="5904151" y="1790432"/>
            <a:ext cx="0" cy="4193808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CD75A2E-4BC4-40DD-AE18-7D5869DE9955}"/>
              </a:ext>
            </a:extLst>
          </p:cNvPr>
          <p:cNvSpPr/>
          <p:nvPr/>
        </p:nvSpPr>
        <p:spPr>
          <a:xfrm>
            <a:off x="6617937" y="1760930"/>
            <a:ext cx="2275406" cy="547036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Físico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14293E8-FAD9-4F1C-8EDF-903A5F706D2E}"/>
              </a:ext>
            </a:extLst>
          </p:cNvPr>
          <p:cNvSpPr txBox="1"/>
          <p:nvPr/>
        </p:nvSpPr>
        <p:spPr>
          <a:xfrm>
            <a:off x="7912107" y="1791735"/>
            <a:ext cx="343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rgbClr val="32B9E1"/>
                </a:solidFill>
                <a:latin typeface="NunitoSans-ExtraBold"/>
              </a:rPr>
              <a:t> 80</a:t>
            </a:r>
            <a:r>
              <a:rPr lang="es-CO" sz="2400" b="1" i="0" u="none" strike="noStrike" baseline="0" dirty="0">
                <a:solidFill>
                  <a:srgbClr val="32B9E1"/>
                </a:solidFill>
                <a:latin typeface="NunitoSans-ExtraBold"/>
              </a:rPr>
              <a:t>%</a:t>
            </a:r>
            <a:endParaRPr lang="da-DK" sz="2400" b="0" i="0" u="none" strike="noStrike" baseline="0" dirty="0">
              <a:solidFill>
                <a:srgbClr val="32B9E1"/>
              </a:solidFill>
              <a:latin typeface="NunitoSans-Regular"/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B2CFB279-D1B3-4DD7-B77D-C20D9178F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3440704"/>
              </p:ext>
            </p:extLst>
          </p:nvPr>
        </p:nvGraphicFramePr>
        <p:xfrm>
          <a:off x="1219202" y="1678000"/>
          <a:ext cx="3971159" cy="685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90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9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43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4175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$26.000.000.000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$26.000.000.000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641DAF4C-3531-44DE-82F4-025E62742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460615"/>
              </p:ext>
            </p:extLst>
          </p:nvPr>
        </p:nvGraphicFramePr>
        <p:xfrm>
          <a:off x="1219202" y="2334694"/>
          <a:ext cx="3971149" cy="961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85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4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730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$16.010.891.727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$1.741.669.333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     62%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5" name="Rectángulo 14">
            <a:extLst>
              <a:ext uri="{FF2B5EF4-FFF2-40B4-BE49-F238E27FC236}">
                <a16:creationId xmlns:a16="http://schemas.microsoft.com/office/drawing/2014/main" id="{F1252FCA-9287-4195-9FA9-49E375C0A0B3}"/>
              </a:ext>
            </a:extLst>
          </p:cNvPr>
          <p:cNvSpPr/>
          <p:nvPr/>
        </p:nvSpPr>
        <p:spPr>
          <a:xfrm>
            <a:off x="1309337" y="329135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F3E4E67-5327-4B61-BEA0-D9B9CC4DA53B}"/>
              </a:ext>
            </a:extLst>
          </p:cNvPr>
          <p:cNvSpPr txBox="1"/>
          <p:nvPr/>
        </p:nvSpPr>
        <p:spPr>
          <a:xfrm>
            <a:off x="1475743" y="116052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a 30 junio 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0177AA60-6DC8-4FA4-AEB1-FFE6671AC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0634514"/>
              </p:ext>
            </p:extLst>
          </p:nvPr>
        </p:nvGraphicFramePr>
        <p:xfrm>
          <a:off x="1309337" y="4309440"/>
          <a:ext cx="3971153" cy="674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87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6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3718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$26.000.000.000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$26.000.000.000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A2029453-61D1-47E0-BCA2-D10D51CC29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7364384"/>
              </p:ext>
            </p:extLst>
          </p:nvPr>
        </p:nvGraphicFramePr>
        <p:xfrm>
          <a:off x="1309337" y="4966134"/>
          <a:ext cx="3971148" cy="976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85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3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5171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$ 18.328.539.891 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$ 5.226.076.371  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0219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       70%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9" name="Rectángulo 18">
            <a:extLst>
              <a:ext uri="{FF2B5EF4-FFF2-40B4-BE49-F238E27FC236}">
                <a16:creationId xmlns:a16="http://schemas.microsoft.com/office/drawing/2014/main" id="{DEF059D1-CB4F-468E-AA50-B0F2573EE10D}"/>
              </a:ext>
            </a:extLst>
          </p:cNvPr>
          <p:cNvSpPr/>
          <p:nvPr/>
        </p:nvSpPr>
        <p:spPr>
          <a:xfrm>
            <a:off x="1339817" y="591263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9B0AA27-6375-4440-9276-C4371AB3A2BA}"/>
              </a:ext>
            </a:extLst>
          </p:cNvPr>
          <p:cNvSpPr txBox="1"/>
          <p:nvPr/>
        </p:nvSpPr>
        <p:spPr>
          <a:xfrm>
            <a:off x="1567183" y="378180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30 septiembre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21" name="Gráfico 20">
            <a:extLst>
              <a:ext uri="{FF2B5EF4-FFF2-40B4-BE49-F238E27FC236}">
                <a16:creationId xmlns:a16="http://schemas.microsoft.com/office/drawing/2014/main" id="{A0BF0F09-3DA0-4311-97FB-361C789BE8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4602911"/>
              </p:ext>
            </p:extLst>
          </p:nvPr>
        </p:nvGraphicFramePr>
        <p:xfrm>
          <a:off x="5923279" y="2291080"/>
          <a:ext cx="5435599" cy="3550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140228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1C1C573-94A5-4E1C-91A6-61B493A52775}"/>
              </a:ext>
            </a:extLst>
          </p:cNvPr>
          <p:cNvSpPr txBox="1"/>
          <p:nvPr/>
        </p:nvSpPr>
        <p:spPr>
          <a:xfrm>
            <a:off x="751841" y="551440"/>
            <a:ext cx="1005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20. Subsidio Familiar de Vivienda Nacional. FONVIVIENDA- 2018011001151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25BE2792-4D37-42EB-B190-F208EBBAECE7}"/>
              </a:ext>
            </a:extLst>
          </p:cNvPr>
          <p:cNvCxnSpPr>
            <a:cxnSpLocks/>
          </p:cNvCxnSpPr>
          <p:nvPr/>
        </p:nvCxnSpPr>
        <p:spPr>
          <a:xfrm>
            <a:off x="5904151" y="1790432"/>
            <a:ext cx="0" cy="4193808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CD75A2E-4BC4-40DD-AE18-7D5869DE9955}"/>
              </a:ext>
            </a:extLst>
          </p:cNvPr>
          <p:cNvSpPr/>
          <p:nvPr/>
        </p:nvSpPr>
        <p:spPr>
          <a:xfrm>
            <a:off x="6617937" y="1760930"/>
            <a:ext cx="2275406" cy="547036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Físico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14293E8-FAD9-4F1C-8EDF-903A5F706D2E}"/>
              </a:ext>
            </a:extLst>
          </p:cNvPr>
          <p:cNvSpPr txBox="1"/>
          <p:nvPr/>
        </p:nvSpPr>
        <p:spPr>
          <a:xfrm>
            <a:off x="7912107" y="1791735"/>
            <a:ext cx="343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i="0" u="none" strike="noStrike" baseline="0" dirty="0">
                <a:solidFill>
                  <a:srgbClr val="32B9E1"/>
                </a:solidFill>
                <a:latin typeface="NunitoSans-ExtraBold"/>
              </a:rPr>
              <a:t>218%</a:t>
            </a:r>
            <a:endParaRPr lang="da-DK" sz="2400" b="0" i="0" u="none" strike="noStrike" baseline="0" dirty="0">
              <a:solidFill>
                <a:srgbClr val="32B9E1"/>
              </a:solidFill>
              <a:latin typeface="NunitoSans-Regular"/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B2CFB279-D1B3-4DD7-B77D-C20D9178F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3016335"/>
              </p:ext>
            </p:extLst>
          </p:nvPr>
        </p:nvGraphicFramePr>
        <p:xfrm>
          <a:off x="1219202" y="1678000"/>
          <a:ext cx="3971159" cy="685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90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9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43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4175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$990.475.808.261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$990.475.808.261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641DAF4C-3531-44DE-82F4-025E62742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191745"/>
              </p:ext>
            </p:extLst>
          </p:nvPr>
        </p:nvGraphicFramePr>
        <p:xfrm>
          <a:off x="1219202" y="2334694"/>
          <a:ext cx="3971149" cy="961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85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4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730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$686.584.788.651 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  2.138.959.012  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       69%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5" name="Rectángulo 14">
            <a:extLst>
              <a:ext uri="{FF2B5EF4-FFF2-40B4-BE49-F238E27FC236}">
                <a16:creationId xmlns:a16="http://schemas.microsoft.com/office/drawing/2014/main" id="{F1252FCA-9287-4195-9FA9-49E375C0A0B3}"/>
              </a:ext>
            </a:extLst>
          </p:cNvPr>
          <p:cNvSpPr/>
          <p:nvPr/>
        </p:nvSpPr>
        <p:spPr>
          <a:xfrm>
            <a:off x="1309337" y="329135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F3E4E67-5327-4B61-BEA0-D9B9CC4DA53B}"/>
              </a:ext>
            </a:extLst>
          </p:cNvPr>
          <p:cNvSpPr txBox="1"/>
          <p:nvPr/>
        </p:nvSpPr>
        <p:spPr>
          <a:xfrm>
            <a:off x="1475743" y="116052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a 30 junio 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0177AA60-6DC8-4FA4-AEB1-FFE6671AC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647968"/>
              </p:ext>
            </p:extLst>
          </p:nvPr>
        </p:nvGraphicFramePr>
        <p:xfrm>
          <a:off x="1309337" y="4309440"/>
          <a:ext cx="3971153" cy="674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87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6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3718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$953.397.808.261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$953.397.808.261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A2029453-61D1-47E0-BCA2-D10D51CC29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429143"/>
              </p:ext>
            </p:extLst>
          </p:nvPr>
        </p:nvGraphicFramePr>
        <p:xfrm>
          <a:off x="1309337" y="4966134"/>
          <a:ext cx="3971148" cy="976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85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3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5171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$806.926.317.887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$3.390.653.393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0219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       85%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9" name="Rectángulo 18">
            <a:extLst>
              <a:ext uri="{FF2B5EF4-FFF2-40B4-BE49-F238E27FC236}">
                <a16:creationId xmlns:a16="http://schemas.microsoft.com/office/drawing/2014/main" id="{DEF059D1-CB4F-468E-AA50-B0F2573EE10D}"/>
              </a:ext>
            </a:extLst>
          </p:cNvPr>
          <p:cNvSpPr/>
          <p:nvPr/>
        </p:nvSpPr>
        <p:spPr>
          <a:xfrm>
            <a:off x="1339817" y="591263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9B0AA27-6375-4440-9276-C4371AB3A2BA}"/>
              </a:ext>
            </a:extLst>
          </p:cNvPr>
          <p:cNvSpPr txBox="1"/>
          <p:nvPr/>
        </p:nvSpPr>
        <p:spPr>
          <a:xfrm>
            <a:off x="1567183" y="378180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30 septiembre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0C860EE0-792F-47A7-AC57-AD55C531C0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7607447"/>
              </p:ext>
            </p:extLst>
          </p:nvPr>
        </p:nvGraphicFramePr>
        <p:xfrm>
          <a:off x="5913119" y="2291080"/>
          <a:ext cx="5892773" cy="3500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870095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1C1C573-94A5-4E1C-91A6-61B493A52775}"/>
              </a:ext>
            </a:extLst>
          </p:cNvPr>
          <p:cNvSpPr txBox="1"/>
          <p:nvPr/>
        </p:nvSpPr>
        <p:spPr>
          <a:xfrm>
            <a:off x="751841" y="358400"/>
            <a:ext cx="1005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21. Implementación del programa de cobertura condicionada para créditos de vivienda segunda generación Nacional. FONVIVIENDA- 2018011001150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25BE2792-4D37-42EB-B190-F208EBBAECE7}"/>
              </a:ext>
            </a:extLst>
          </p:cNvPr>
          <p:cNvCxnSpPr>
            <a:cxnSpLocks/>
          </p:cNvCxnSpPr>
          <p:nvPr/>
        </p:nvCxnSpPr>
        <p:spPr>
          <a:xfrm>
            <a:off x="5904151" y="1790432"/>
            <a:ext cx="0" cy="4193808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CD75A2E-4BC4-40DD-AE18-7D5869DE9955}"/>
              </a:ext>
            </a:extLst>
          </p:cNvPr>
          <p:cNvSpPr/>
          <p:nvPr/>
        </p:nvSpPr>
        <p:spPr>
          <a:xfrm>
            <a:off x="6617937" y="1760930"/>
            <a:ext cx="2275406" cy="547036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Físico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14293E8-FAD9-4F1C-8EDF-903A5F706D2E}"/>
              </a:ext>
            </a:extLst>
          </p:cNvPr>
          <p:cNvSpPr txBox="1"/>
          <p:nvPr/>
        </p:nvSpPr>
        <p:spPr>
          <a:xfrm>
            <a:off x="7912107" y="1791735"/>
            <a:ext cx="343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rgbClr val="32B9E1"/>
                </a:solidFill>
                <a:latin typeface="NunitoSans-ExtraBold"/>
              </a:rPr>
              <a:t>0</a:t>
            </a:r>
            <a:r>
              <a:rPr lang="es-CO" sz="2400" b="1" i="0" u="none" strike="noStrike" baseline="0" dirty="0">
                <a:solidFill>
                  <a:srgbClr val="32B9E1"/>
                </a:solidFill>
                <a:latin typeface="NunitoSans-ExtraBold"/>
              </a:rPr>
              <a:t>%</a:t>
            </a:r>
            <a:endParaRPr lang="da-DK" sz="2400" b="0" i="0" u="none" strike="noStrike" baseline="0" dirty="0">
              <a:solidFill>
                <a:srgbClr val="32B9E1"/>
              </a:solidFill>
              <a:latin typeface="NunitoSans-Regular"/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B2CFB279-D1B3-4DD7-B77D-C20D9178F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48128"/>
              </p:ext>
            </p:extLst>
          </p:nvPr>
        </p:nvGraphicFramePr>
        <p:xfrm>
          <a:off x="1219202" y="1678000"/>
          <a:ext cx="3971159" cy="685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90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9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43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4175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$751.067.000.000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$751.067.000.000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641DAF4C-3531-44DE-82F4-025E62742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035228"/>
              </p:ext>
            </p:extLst>
          </p:nvPr>
        </p:nvGraphicFramePr>
        <p:xfrm>
          <a:off x="1219202" y="2334694"/>
          <a:ext cx="3971149" cy="961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85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4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730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$751.066.899.466 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$261.049.568.225  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       100%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35%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5" name="Rectángulo 14">
            <a:extLst>
              <a:ext uri="{FF2B5EF4-FFF2-40B4-BE49-F238E27FC236}">
                <a16:creationId xmlns:a16="http://schemas.microsoft.com/office/drawing/2014/main" id="{F1252FCA-9287-4195-9FA9-49E375C0A0B3}"/>
              </a:ext>
            </a:extLst>
          </p:cNvPr>
          <p:cNvSpPr/>
          <p:nvPr/>
        </p:nvSpPr>
        <p:spPr>
          <a:xfrm>
            <a:off x="1309337" y="329135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F3E4E67-5327-4B61-BEA0-D9B9CC4DA53B}"/>
              </a:ext>
            </a:extLst>
          </p:cNvPr>
          <p:cNvSpPr txBox="1"/>
          <p:nvPr/>
        </p:nvSpPr>
        <p:spPr>
          <a:xfrm>
            <a:off x="1475743" y="116052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a 30 junio 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0177AA60-6DC8-4FA4-AEB1-FFE6671AC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0436932"/>
              </p:ext>
            </p:extLst>
          </p:nvPr>
        </p:nvGraphicFramePr>
        <p:xfrm>
          <a:off x="1309337" y="4309440"/>
          <a:ext cx="3971153" cy="674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87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6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3718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$751.067.000.000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$751.067.000.000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A2029453-61D1-47E0-BCA2-D10D51CC29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504973"/>
              </p:ext>
            </p:extLst>
          </p:nvPr>
        </p:nvGraphicFramePr>
        <p:xfrm>
          <a:off x="1309337" y="4966134"/>
          <a:ext cx="3971148" cy="976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85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3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5171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$751.066.899.466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$418.094.719.880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0219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       85%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56%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9" name="Rectángulo 18">
            <a:extLst>
              <a:ext uri="{FF2B5EF4-FFF2-40B4-BE49-F238E27FC236}">
                <a16:creationId xmlns:a16="http://schemas.microsoft.com/office/drawing/2014/main" id="{DEF059D1-CB4F-468E-AA50-B0F2573EE10D}"/>
              </a:ext>
            </a:extLst>
          </p:cNvPr>
          <p:cNvSpPr/>
          <p:nvPr/>
        </p:nvSpPr>
        <p:spPr>
          <a:xfrm>
            <a:off x="1339817" y="591263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9B0AA27-6375-4440-9276-C4371AB3A2BA}"/>
              </a:ext>
            </a:extLst>
          </p:cNvPr>
          <p:cNvSpPr txBox="1"/>
          <p:nvPr/>
        </p:nvSpPr>
        <p:spPr>
          <a:xfrm>
            <a:off x="1567183" y="378180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30 septiembre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21" name="Tabla 20">
            <a:extLst>
              <a:ext uri="{FF2B5EF4-FFF2-40B4-BE49-F238E27FC236}">
                <a16:creationId xmlns:a16="http://schemas.microsoft.com/office/drawing/2014/main" id="{D27A9AC3-5B73-4DFB-B8EC-E4AF9F085F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3969908"/>
              </p:ext>
            </p:extLst>
          </p:nvPr>
        </p:nvGraphicFramePr>
        <p:xfrm>
          <a:off x="6388791" y="5242560"/>
          <a:ext cx="4827848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7848">
                  <a:extLst>
                    <a:ext uri="{9D8B030D-6E8A-4147-A177-3AD203B41FA5}">
                      <a16:colId xmlns:a16="http://schemas.microsoft.com/office/drawing/2014/main" val="232590816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marL="0" indent="0" algn="just">
                        <a:buFont typeface="Arial" panose="020B0604020202020204" pitchFamily="34" charset="0"/>
                        <a:buNone/>
                      </a:pPr>
                      <a:r>
                        <a:rPr lang="es-ES" sz="12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*</a:t>
                      </a:r>
                      <a:r>
                        <a:rPr lang="es-ES" sz="1200" b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</a:rPr>
                        <a:t> Para la vigencia 2026 no tiene programados indicadores porque la ejecución presupuestal pertenece al pago de coberturas de vigencias anteriores</a:t>
                      </a:r>
                      <a:endParaRPr lang="es-MX" sz="1200" b="0" dirty="0">
                        <a:solidFill>
                          <a:schemeClr val="bg2">
                            <a:lumMod val="25000"/>
                          </a:schemeClr>
                        </a:solidFill>
                        <a:latin typeface="NunitoSans-ExtraBold"/>
                      </a:endParaRPr>
                    </a:p>
                    <a:p>
                      <a:pPr marL="285750" indent="-285750" algn="just">
                        <a:buFont typeface="Wingdings" panose="05000000000000000000" pitchFamily="2" charset="2"/>
                        <a:buChar char="§"/>
                      </a:pPr>
                      <a:endParaRPr lang="es-MX" sz="1800" dirty="0">
                        <a:latin typeface="NunitoSans-ExtraBold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4398513"/>
                  </a:ext>
                </a:extLst>
              </a:tr>
            </a:tbl>
          </a:graphicData>
        </a:graphic>
      </p:graphicFrame>
      <p:graphicFrame>
        <p:nvGraphicFramePr>
          <p:cNvPr id="23" name="Gráfico 22">
            <a:extLst>
              <a:ext uri="{FF2B5EF4-FFF2-40B4-BE49-F238E27FC236}">
                <a16:creationId xmlns:a16="http://schemas.microsoft.com/office/drawing/2014/main" id="{C4552BAD-8C31-4EA9-A5C4-C7C5CEB4A2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2961511"/>
              </p:ext>
            </p:extLst>
          </p:nvPr>
        </p:nvGraphicFramePr>
        <p:xfrm>
          <a:off x="6024880" y="2341880"/>
          <a:ext cx="4917440" cy="2890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754861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1C1C573-94A5-4E1C-91A6-61B493A52775}"/>
              </a:ext>
            </a:extLst>
          </p:cNvPr>
          <p:cNvSpPr txBox="1"/>
          <p:nvPr/>
        </p:nvSpPr>
        <p:spPr>
          <a:xfrm>
            <a:off x="751841" y="358400"/>
            <a:ext cx="1005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22. Fortalecimiento de los servicios TIC y de comunicaciones en la comisión de regulación de agua potable y saneamiento básico. CRA- 2017011000282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25BE2792-4D37-42EB-B190-F208EBBAECE7}"/>
              </a:ext>
            </a:extLst>
          </p:cNvPr>
          <p:cNvCxnSpPr>
            <a:cxnSpLocks/>
          </p:cNvCxnSpPr>
          <p:nvPr/>
        </p:nvCxnSpPr>
        <p:spPr>
          <a:xfrm>
            <a:off x="5904151" y="1790432"/>
            <a:ext cx="0" cy="4193808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CD75A2E-4BC4-40DD-AE18-7D5869DE9955}"/>
              </a:ext>
            </a:extLst>
          </p:cNvPr>
          <p:cNvSpPr/>
          <p:nvPr/>
        </p:nvSpPr>
        <p:spPr>
          <a:xfrm>
            <a:off x="6617937" y="1760930"/>
            <a:ext cx="2275406" cy="547036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Físico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14293E8-FAD9-4F1C-8EDF-903A5F706D2E}"/>
              </a:ext>
            </a:extLst>
          </p:cNvPr>
          <p:cNvSpPr txBox="1"/>
          <p:nvPr/>
        </p:nvSpPr>
        <p:spPr>
          <a:xfrm>
            <a:off x="7912107" y="1791735"/>
            <a:ext cx="343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i="0" u="none" strike="noStrike" baseline="0" dirty="0">
                <a:solidFill>
                  <a:srgbClr val="32B9E1"/>
                </a:solidFill>
                <a:latin typeface="NunitoSans-ExtraBold"/>
              </a:rPr>
              <a:t>71%</a:t>
            </a:r>
            <a:endParaRPr lang="da-DK" sz="2400" b="0" i="0" u="none" strike="noStrike" baseline="0" dirty="0">
              <a:solidFill>
                <a:srgbClr val="32B9E1"/>
              </a:solidFill>
              <a:latin typeface="NunitoSans-Regular"/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B2CFB279-D1B3-4DD7-B77D-C20D9178F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668151"/>
              </p:ext>
            </p:extLst>
          </p:nvPr>
        </p:nvGraphicFramePr>
        <p:xfrm>
          <a:off x="1219202" y="1678000"/>
          <a:ext cx="3971159" cy="685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90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9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43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4175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$4.519.340.676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$4.519.340.676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641DAF4C-3531-44DE-82F4-025E62742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901646"/>
              </p:ext>
            </p:extLst>
          </p:nvPr>
        </p:nvGraphicFramePr>
        <p:xfrm>
          <a:off x="1219202" y="2334694"/>
          <a:ext cx="3971149" cy="961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85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4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730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$2.237.929.560 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$765.621.426  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       50%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5" name="Rectángulo 14">
            <a:extLst>
              <a:ext uri="{FF2B5EF4-FFF2-40B4-BE49-F238E27FC236}">
                <a16:creationId xmlns:a16="http://schemas.microsoft.com/office/drawing/2014/main" id="{F1252FCA-9287-4195-9FA9-49E375C0A0B3}"/>
              </a:ext>
            </a:extLst>
          </p:cNvPr>
          <p:cNvSpPr/>
          <p:nvPr/>
        </p:nvSpPr>
        <p:spPr>
          <a:xfrm>
            <a:off x="1309337" y="329135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F3E4E67-5327-4B61-BEA0-D9B9CC4DA53B}"/>
              </a:ext>
            </a:extLst>
          </p:cNvPr>
          <p:cNvSpPr txBox="1"/>
          <p:nvPr/>
        </p:nvSpPr>
        <p:spPr>
          <a:xfrm>
            <a:off x="1475743" y="116052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a 30 junio 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0177AA60-6DC8-4FA4-AEB1-FFE6671AC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8730078"/>
              </p:ext>
            </p:extLst>
          </p:nvPr>
        </p:nvGraphicFramePr>
        <p:xfrm>
          <a:off x="1309337" y="4309440"/>
          <a:ext cx="3971153" cy="674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87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6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3718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$4.519.340.676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$4.519.340.676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A2029453-61D1-47E0-BCA2-D10D51CC29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4378542"/>
              </p:ext>
            </p:extLst>
          </p:nvPr>
        </p:nvGraphicFramePr>
        <p:xfrm>
          <a:off x="1309337" y="4966134"/>
          <a:ext cx="3971148" cy="976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85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3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5171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$3.796.506.942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$1.756.730.216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0219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       84%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39%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9" name="Rectángulo 18">
            <a:extLst>
              <a:ext uri="{FF2B5EF4-FFF2-40B4-BE49-F238E27FC236}">
                <a16:creationId xmlns:a16="http://schemas.microsoft.com/office/drawing/2014/main" id="{DEF059D1-CB4F-468E-AA50-B0F2573EE10D}"/>
              </a:ext>
            </a:extLst>
          </p:cNvPr>
          <p:cNvSpPr/>
          <p:nvPr/>
        </p:nvSpPr>
        <p:spPr>
          <a:xfrm>
            <a:off x="1339817" y="591263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9B0AA27-6375-4440-9276-C4371AB3A2BA}"/>
              </a:ext>
            </a:extLst>
          </p:cNvPr>
          <p:cNvSpPr txBox="1"/>
          <p:nvPr/>
        </p:nvSpPr>
        <p:spPr>
          <a:xfrm>
            <a:off x="1567183" y="378180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30 septiembre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282CE0C1-DA8A-4DAB-A6FE-B34AE28B91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026263"/>
              </p:ext>
            </p:extLst>
          </p:nvPr>
        </p:nvGraphicFramePr>
        <p:xfrm>
          <a:off x="5913120" y="2291080"/>
          <a:ext cx="5354320" cy="3439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850458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1C1C573-94A5-4E1C-91A6-61B493A52775}"/>
              </a:ext>
            </a:extLst>
          </p:cNvPr>
          <p:cNvSpPr txBox="1"/>
          <p:nvPr/>
        </p:nvSpPr>
        <p:spPr>
          <a:xfrm>
            <a:off x="751841" y="358400"/>
            <a:ext cx="1005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23. Desarrollo de propuestas regulatorias para el sector de agua potable y saneamiento básico a nivel nacional. CRA- 2017011000256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25BE2792-4D37-42EB-B190-F208EBBAECE7}"/>
              </a:ext>
            </a:extLst>
          </p:cNvPr>
          <p:cNvCxnSpPr>
            <a:cxnSpLocks/>
          </p:cNvCxnSpPr>
          <p:nvPr/>
        </p:nvCxnSpPr>
        <p:spPr>
          <a:xfrm>
            <a:off x="5904151" y="1790432"/>
            <a:ext cx="0" cy="4193808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CD75A2E-4BC4-40DD-AE18-7D5869DE9955}"/>
              </a:ext>
            </a:extLst>
          </p:cNvPr>
          <p:cNvSpPr/>
          <p:nvPr/>
        </p:nvSpPr>
        <p:spPr>
          <a:xfrm>
            <a:off x="6617937" y="1760930"/>
            <a:ext cx="2275406" cy="547036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Físico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14293E8-FAD9-4F1C-8EDF-903A5F706D2E}"/>
              </a:ext>
            </a:extLst>
          </p:cNvPr>
          <p:cNvSpPr txBox="1"/>
          <p:nvPr/>
        </p:nvSpPr>
        <p:spPr>
          <a:xfrm>
            <a:off x="7912107" y="1791735"/>
            <a:ext cx="343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>
                <a:solidFill>
                  <a:srgbClr val="32B9E1"/>
                </a:solidFill>
                <a:latin typeface="NunitoSans-ExtraBold"/>
              </a:rPr>
              <a:t>30</a:t>
            </a:r>
            <a:r>
              <a:rPr lang="es-CO" sz="2400" b="1" i="0" u="none" strike="noStrike" baseline="0" dirty="0">
                <a:solidFill>
                  <a:srgbClr val="32B9E1"/>
                </a:solidFill>
                <a:latin typeface="NunitoSans-ExtraBold"/>
              </a:rPr>
              <a:t>%</a:t>
            </a:r>
            <a:endParaRPr lang="da-DK" sz="2400" b="0" i="0" u="none" strike="noStrike" baseline="0" dirty="0">
              <a:solidFill>
                <a:srgbClr val="32B9E1"/>
              </a:solidFill>
              <a:latin typeface="NunitoSans-Regular"/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B2CFB279-D1B3-4DD7-B77D-C20D9178F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446392"/>
              </p:ext>
            </p:extLst>
          </p:nvPr>
        </p:nvGraphicFramePr>
        <p:xfrm>
          <a:off x="1219202" y="1678000"/>
          <a:ext cx="3971159" cy="685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90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9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43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4175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$8.161.413.732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$8.161.413.732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641DAF4C-3531-44DE-82F4-025E62742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24438"/>
              </p:ext>
            </p:extLst>
          </p:nvPr>
        </p:nvGraphicFramePr>
        <p:xfrm>
          <a:off x="1219202" y="2334694"/>
          <a:ext cx="3971149" cy="961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85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4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730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$7.792.038.623 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$3.291.971.915  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       95%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40%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5" name="Rectángulo 14">
            <a:extLst>
              <a:ext uri="{FF2B5EF4-FFF2-40B4-BE49-F238E27FC236}">
                <a16:creationId xmlns:a16="http://schemas.microsoft.com/office/drawing/2014/main" id="{F1252FCA-9287-4195-9FA9-49E375C0A0B3}"/>
              </a:ext>
            </a:extLst>
          </p:cNvPr>
          <p:cNvSpPr/>
          <p:nvPr/>
        </p:nvSpPr>
        <p:spPr>
          <a:xfrm>
            <a:off x="1309337" y="329135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F3E4E67-5327-4B61-BEA0-D9B9CC4DA53B}"/>
              </a:ext>
            </a:extLst>
          </p:cNvPr>
          <p:cNvSpPr txBox="1"/>
          <p:nvPr/>
        </p:nvSpPr>
        <p:spPr>
          <a:xfrm>
            <a:off x="1475743" y="116052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a 30 junio 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0177AA60-6DC8-4FA4-AEB1-FFE6671AC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3908466"/>
              </p:ext>
            </p:extLst>
          </p:nvPr>
        </p:nvGraphicFramePr>
        <p:xfrm>
          <a:off x="1309337" y="4309440"/>
          <a:ext cx="3971153" cy="674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87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6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3718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$8.161.413.732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$8.161.413.732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A2029453-61D1-47E0-BCA2-D10D51CC29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5840834"/>
              </p:ext>
            </p:extLst>
          </p:nvPr>
        </p:nvGraphicFramePr>
        <p:xfrm>
          <a:off x="1309337" y="4966134"/>
          <a:ext cx="3971148" cy="976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85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3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5171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$8.092.303.364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$5.370.846.211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0219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       99%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66%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9" name="Rectángulo 18">
            <a:extLst>
              <a:ext uri="{FF2B5EF4-FFF2-40B4-BE49-F238E27FC236}">
                <a16:creationId xmlns:a16="http://schemas.microsoft.com/office/drawing/2014/main" id="{DEF059D1-CB4F-468E-AA50-B0F2573EE10D}"/>
              </a:ext>
            </a:extLst>
          </p:cNvPr>
          <p:cNvSpPr/>
          <p:nvPr/>
        </p:nvSpPr>
        <p:spPr>
          <a:xfrm>
            <a:off x="1339817" y="591263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9B0AA27-6375-4440-9276-C4371AB3A2BA}"/>
              </a:ext>
            </a:extLst>
          </p:cNvPr>
          <p:cNvSpPr txBox="1"/>
          <p:nvPr/>
        </p:nvSpPr>
        <p:spPr>
          <a:xfrm>
            <a:off x="1567183" y="378180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30 septiembre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21" name="Gráfico 20">
            <a:extLst>
              <a:ext uri="{FF2B5EF4-FFF2-40B4-BE49-F238E27FC236}">
                <a16:creationId xmlns:a16="http://schemas.microsoft.com/office/drawing/2014/main" id="{ED6DA85A-0E75-4D5F-BB9E-1C82624E92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2837613"/>
              </p:ext>
            </p:extLst>
          </p:nvPr>
        </p:nvGraphicFramePr>
        <p:xfrm>
          <a:off x="5872479" y="2301240"/>
          <a:ext cx="5262869" cy="3266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03530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1C1C573-94A5-4E1C-91A6-61B493A52775}"/>
              </a:ext>
            </a:extLst>
          </p:cNvPr>
          <p:cNvSpPr txBox="1"/>
          <p:nvPr/>
        </p:nvSpPr>
        <p:spPr>
          <a:xfrm>
            <a:off x="751840" y="358400"/>
            <a:ext cx="109626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24. Fortalecimiento de las capacidades administrativas y de apoyo de la Comisión de Regulación de Agua potable y saneamiento básico. CRA- 2017011000248</a:t>
            </a: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25BE2792-4D37-42EB-B190-F208EBBAECE7}"/>
              </a:ext>
            </a:extLst>
          </p:cNvPr>
          <p:cNvCxnSpPr>
            <a:cxnSpLocks/>
          </p:cNvCxnSpPr>
          <p:nvPr/>
        </p:nvCxnSpPr>
        <p:spPr>
          <a:xfrm>
            <a:off x="5904151" y="1790432"/>
            <a:ext cx="0" cy="4193808"/>
          </a:xfrm>
          <a:prstGeom prst="line">
            <a:avLst/>
          </a:prstGeom>
          <a:ln w="19050">
            <a:solidFill>
              <a:srgbClr val="32B9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CD75A2E-4BC4-40DD-AE18-7D5869DE9955}"/>
              </a:ext>
            </a:extLst>
          </p:cNvPr>
          <p:cNvSpPr/>
          <p:nvPr/>
        </p:nvSpPr>
        <p:spPr>
          <a:xfrm>
            <a:off x="6617937" y="1760930"/>
            <a:ext cx="2275406" cy="547036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Físico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14293E8-FAD9-4F1C-8EDF-903A5F706D2E}"/>
              </a:ext>
            </a:extLst>
          </p:cNvPr>
          <p:cNvSpPr txBox="1"/>
          <p:nvPr/>
        </p:nvSpPr>
        <p:spPr>
          <a:xfrm>
            <a:off x="7912107" y="1791735"/>
            <a:ext cx="3436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i="0" u="none" strike="noStrike" baseline="0" dirty="0">
                <a:solidFill>
                  <a:srgbClr val="32B9E1"/>
                </a:solidFill>
                <a:latin typeface="NunitoSans-ExtraBold"/>
              </a:rPr>
              <a:t>59%</a:t>
            </a:r>
            <a:endParaRPr lang="da-DK" sz="2400" b="0" i="0" u="none" strike="noStrike" baseline="0" dirty="0">
              <a:solidFill>
                <a:srgbClr val="32B9E1"/>
              </a:solidFill>
              <a:latin typeface="NunitoSans-Regular"/>
            </a:endParaRP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B2CFB279-D1B3-4DD7-B77D-C20D9178F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8509868"/>
              </p:ext>
            </p:extLst>
          </p:nvPr>
        </p:nvGraphicFramePr>
        <p:xfrm>
          <a:off x="1219202" y="1678000"/>
          <a:ext cx="3971159" cy="6855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90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9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438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41751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$3.568.246.268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$3.568.246.268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641DAF4C-3531-44DE-82F4-025E627420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6857675"/>
              </p:ext>
            </p:extLst>
          </p:nvPr>
        </p:nvGraphicFramePr>
        <p:xfrm>
          <a:off x="1219202" y="2334694"/>
          <a:ext cx="3971149" cy="961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85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4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273028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$2.566.328.385  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$1.100.560.351  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2540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       72%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31%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5" name="Rectángulo 14">
            <a:extLst>
              <a:ext uri="{FF2B5EF4-FFF2-40B4-BE49-F238E27FC236}">
                <a16:creationId xmlns:a16="http://schemas.microsoft.com/office/drawing/2014/main" id="{F1252FCA-9287-4195-9FA9-49E375C0A0B3}"/>
              </a:ext>
            </a:extLst>
          </p:cNvPr>
          <p:cNvSpPr/>
          <p:nvPr/>
        </p:nvSpPr>
        <p:spPr>
          <a:xfrm>
            <a:off x="1309337" y="329135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F3E4E67-5327-4B61-BEA0-D9B9CC4DA53B}"/>
              </a:ext>
            </a:extLst>
          </p:cNvPr>
          <p:cNvSpPr txBox="1"/>
          <p:nvPr/>
        </p:nvSpPr>
        <p:spPr>
          <a:xfrm>
            <a:off x="1475743" y="116052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a 30 junio 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0177AA60-6DC8-4FA4-AEB1-FFE6671AC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9952100"/>
              </p:ext>
            </p:extLst>
          </p:nvPr>
        </p:nvGraphicFramePr>
        <p:xfrm>
          <a:off x="1309337" y="4309440"/>
          <a:ext cx="3971153" cy="674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87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6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37184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Inicial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Apropiación Vigente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37184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$3.568.246.268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$3.568.246.268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A2029453-61D1-47E0-BCA2-D10D51CC29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717318"/>
              </p:ext>
            </p:extLst>
          </p:nvPr>
        </p:nvGraphicFramePr>
        <p:xfrm>
          <a:off x="1309337" y="4966134"/>
          <a:ext cx="3971148" cy="976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985">
                  <a:extLst>
                    <a:ext uri="{9D8B030D-6E8A-4147-A177-3AD203B41FA5}">
                      <a16:colId xmlns:a16="http://schemas.microsoft.com/office/drawing/2014/main" val="3170616144"/>
                    </a:ext>
                  </a:extLst>
                </a:gridCol>
                <a:gridCol w="2071163">
                  <a:extLst>
                    <a:ext uri="{9D8B030D-6E8A-4147-A177-3AD203B41FA5}">
                      <a16:colId xmlns:a16="http://schemas.microsoft.com/office/drawing/2014/main" val="86927235"/>
                    </a:ext>
                  </a:extLst>
                </a:gridCol>
              </a:tblGrid>
              <a:tr h="3133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Compromisos</a:t>
                      </a:r>
                      <a:endParaRPr lang="es-CO" sz="1800" b="1" kern="1200" dirty="0">
                        <a:solidFill>
                          <a:schemeClr val="bg1"/>
                        </a:solidFill>
                        <a:latin typeface="NunitoSans-ExtraBold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ES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O</a:t>
                      </a:r>
                      <a:r>
                        <a:rPr lang="es-CO" sz="1800" b="1" kern="1200" dirty="0">
                          <a:solidFill>
                            <a:schemeClr val="bg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bligaciones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802252913"/>
                  </a:ext>
                </a:extLst>
              </a:tr>
              <a:tr h="35171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$2.895.884.824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$1.830.636.275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97261131"/>
                  </a:ext>
                </a:extLst>
              </a:tr>
              <a:tr h="302199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             81%	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2000" b="1" kern="1200" dirty="0">
                          <a:solidFill>
                            <a:srgbClr val="32B9E1"/>
                          </a:solidFill>
                          <a:latin typeface="NunitoSans-ExtraBold"/>
                          <a:ea typeface="+mn-ea"/>
                          <a:cs typeface="+mn-cs"/>
                        </a:rPr>
                        <a:t>51%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5843283"/>
                  </a:ext>
                </a:extLst>
              </a:tr>
            </a:tbl>
          </a:graphicData>
        </a:graphic>
      </p:graphicFrame>
      <p:sp>
        <p:nvSpPr>
          <p:cNvPr id="19" name="Rectángulo 18">
            <a:extLst>
              <a:ext uri="{FF2B5EF4-FFF2-40B4-BE49-F238E27FC236}">
                <a16:creationId xmlns:a16="http://schemas.microsoft.com/office/drawing/2014/main" id="{DEF059D1-CB4F-468E-AA50-B0F2573EE10D}"/>
              </a:ext>
            </a:extLst>
          </p:cNvPr>
          <p:cNvSpPr/>
          <p:nvPr/>
        </p:nvSpPr>
        <p:spPr>
          <a:xfrm>
            <a:off x="1339817" y="591263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9B0AA27-6375-4440-9276-C4371AB3A2BA}"/>
              </a:ext>
            </a:extLst>
          </p:cNvPr>
          <p:cNvSpPr txBox="1"/>
          <p:nvPr/>
        </p:nvSpPr>
        <p:spPr>
          <a:xfrm>
            <a:off x="1567183" y="3781802"/>
            <a:ext cx="3460924" cy="584775"/>
          </a:xfrm>
          <a:prstGeom prst="rect">
            <a:avLst/>
          </a:prstGeom>
          <a:solidFill>
            <a:srgbClr val="3EA8C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  <a:latin typeface="NunitoSans-ExtraBold"/>
              </a:rPr>
              <a:t>Avance Financiero 30 septiembre</a:t>
            </a:r>
          </a:p>
          <a:p>
            <a:pPr algn="ctr"/>
            <a:r>
              <a:rPr lang="es-CO" sz="1400" b="1" i="0" u="none" strike="noStrike" baseline="0" dirty="0">
                <a:solidFill>
                  <a:schemeClr val="bg1"/>
                </a:solidFill>
                <a:latin typeface="NunitoSans-ExtraBold"/>
              </a:rPr>
              <a:t>(Cifras en pesos)</a:t>
            </a:r>
            <a:endParaRPr lang="es-CO" b="1" i="0" u="none" strike="noStrike" baseline="0" dirty="0">
              <a:solidFill>
                <a:schemeClr val="bg1"/>
              </a:solidFill>
              <a:latin typeface="NunitoSans-ExtraBold"/>
            </a:endParaRPr>
          </a:p>
        </p:txBody>
      </p:sp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245AF587-2BDA-45A2-9354-BB19FFD430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1990090"/>
              </p:ext>
            </p:extLst>
          </p:nvPr>
        </p:nvGraphicFramePr>
        <p:xfrm>
          <a:off x="5892799" y="2291080"/>
          <a:ext cx="5456183" cy="3388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363327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3">
            <a:extLst>
              <a:ext uri="{FF2B5EF4-FFF2-40B4-BE49-F238E27FC236}">
                <a16:creationId xmlns:a16="http://schemas.microsoft.com/office/drawing/2014/main" id="{50703695-DCC9-2B2B-CE25-CD632F0261C9}"/>
              </a:ext>
            </a:extLst>
          </p:cNvPr>
          <p:cNvSpPr txBox="1">
            <a:spLocks/>
          </p:cNvSpPr>
          <p:nvPr/>
        </p:nvSpPr>
        <p:spPr>
          <a:xfrm>
            <a:off x="1249680" y="924560"/>
            <a:ext cx="9916160" cy="35763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s-CO" sz="5000" b="1" dirty="0">
                <a:solidFill>
                  <a:schemeClr val="bg1"/>
                </a:solidFill>
                <a:latin typeface="Bold"/>
              </a:rPr>
              <a:t>Trazadores Presupuestales</a:t>
            </a:r>
          </a:p>
          <a:p>
            <a:r>
              <a:rPr lang="es-CO" sz="4800" b="1" dirty="0">
                <a:solidFill>
                  <a:schemeClr val="bg1"/>
                </a:solidFill>
                <a:latin typeface="Bold"/>
              </a:rPr>
              <a:t>con corte al 30 de septiembre de 2026</a:t>
            </a:r>
          </a:p>
          <a:p>
            <a:endParaRPr lang="es-MX" sz="5000" b="1" dirty="0">
              <a:solidFill>
                <a:schemeClr val="bg1"/>
              </a:solidFill>
              <a:latin typeface="Bold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8F7C533-5DE6-D0AA-B5E3-34DFA805EA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013"/>
          <a:stretch/>
        </p:blipFill>
        <p:spPr>
          <a:xfrm>
            <a:off x="4991310" y="6261739"/>
            <a:ext cx="2209380" cy="16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7965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1C1C573-94A5-4E1C-91A6-61B493A52775}"/>
              </a:ext>
            </a:extLst>
          </p:cNvPr>
          <p:cNvSpPr txBox="1"/>
          <p:nvPr/>
        </p:nvSpPr>
        <p:spPr>
          <a:xfrm>
            <a:off x="1056644" y="653040"/>
            <a:ext cx="111353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Desarrollo y mejoramiento del sector de agua potable y saneamiento básico a </a:t>
            </a:r>
          </a:p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nivel nacional-2017011000088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DEF059D1-CB4F-468E-AA50-B0F2573EE10D}"/>
              </a:ext>
            </a:extLst>
          </p:cNvPr>
          <p:cNvSpPr/>
          <p:nvPr/>
        </p:nvSpPr>
        <p:spPr>
          <a:xfrm>
            <a:off x="8909017" y="418543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PIIP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30DED28-6F4A-4862-8B20-413D2C1F46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8229630"/>
              </p:ext>
            </p:extLst>
          </p:nvPr>
        </p:nvGraphicFramePr>
        <p:xfrm>
          <a:off x="1115060" y="2065806"/>
          <a:ext cx="9583420" cy="2119630"/>
        </p:xfrm>
        <a:graphic>
          <a:graphicData uri="http://schemas.openxmlformats.org/drawingml/2006/table">
            <a:tbl>
              <a:tblPr/>
              <a:tblGrid>
                <a:gridCol w="2666810">
                  <a:extLst>
                    <a:ext uri="{9D8B030D-6E8A-4147-A177-3AD203B41FA5}">
                      <a16:colId xmlns:a16="http://schemas.microsoft.com/office/drawing/2014/main" val="3934875853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3896695915"/>
                    </a:ext>
                  </a:extLst>
                </a:gridCol>
                <a:gridCol w="1569910">
                  <a:extLst>
                    <a:ext uri="{9D8B030D-6E8A-4147-A177-3AD203B41FA5}">
                      <a16:colId xmlns:a16="http://schemas.microsoft.com/office/drawing/2014/main" val="1397298757"/>
                    </a:ext>
                  </a:extLst>
                </a:gridCol>
                <a:gridCol w="1198880">
                  <a:extLst>
                    <a:ext uri="{9D8B030D-6E8A-4147-A177-3AD203B41FA5}">
                      <a16:colId xmlns:a16="http://schemas.microsoft.com/office/drawing/2014/main" val="1831733557"/>
                    </a:ext>
                  </a:extLst>
                </a:gridCol>
                <a:gridCol w="1381760">
                  <a:extLst>
                    <a:ext uri="{9D8B030D-6E8A-4147-A177-3AD203B41FA5}">
                      <a16:colId xmlns:a16="http://schemas.microsoft.com/office/drawing/2014/main" val="596821519"/>
                    </a:ext>
                  </a:extLst>
                </a:gridCol>
                <a:gridCol w="1432560">
                  <a:extLst>
                    <a:ext uri="{9D8B030D-6E8A-4147-A177-3AD203B41FA5}">
                      <a16:colId xmlns:a16="http://schemas.microsoft.com/office/drawing/2014/main" val="2986336641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Bold"/>
                        </a:rPr>
                        <a:t>TRAZADOR/ POLITICA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Bold"/>
                        </a:rPr>
                        <a:t>APROPIACIÓN VIGENTE 2026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>
                          <a:solidFill>
                            <a:srgbClr val="FFFFFF"/>
                          </a:solidFill>
                          <a:effectLst/>
                          <a:latin typeface="Bold"/>
                        </a:rPr>
                        <a:t>VALOR COMPROMETIDO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>
                          <a:solidFill>
                            <a:srgbClr val="FFFFFF"/>
                          </a:solidFill>
                          <a:effectLst/>
                          <a:latin typeface="Bold"/>
                        </a:rPr>
                        <a:t>VALOR OBLIGADO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>
                          <a:solidFill>
                            <a:srgbClr val="FFFFFF"/>
                          </a:solidFill>
                          <a:effectLst/>
                          <a:latin typeface="Bold"/>
                        </a:rPr>
                        <a:t>% COMPROMISOS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>
                          <a:solidFill>
                            <a:srgbClr val="FFFFFF"/>
                          </a:solidFill>
                          <a:effectLst/>
                          <a:latin typeface="Bold"/>
                        </a:rPr>
                        <a:t>% OBLIGACIONES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6640963"/>
                  </a:ext>
                </a:extLst>
              </a:tr>
              <a:tr h="8255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Construcción de Paz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$688.838.500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$688.838.500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$417.305.666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100%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61%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173201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MRA-Mesa Regional Amazónica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$100.000.000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$43.295.000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$42.852.600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43%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43%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10538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73172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1C1C573-94A5-4E1C-91A6-61B493A52775}"/>
              </a:ext>
            </a:extLst>
          </p:cNvPr>
          <p:cNvSpPr txBox="1"/>
          <p:nvPr/>
        </p:nvSpPr>
        <p:spPr>
          <a:xfrm>
            <a:off x="1107441" y="551440"/>
            <a:ext cx="1005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Subsidio Familiar de Vivienda Nacional. FONVIVIENDA- 2018011001151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DEF059D1-CB4F-468E-AA50-B0F2573EE10D}"/>
              </a:ext>
            </a:extLst>
          </p:cNvPr>
          <p:cNvSpPr/>
          <p:nvPr/>
        </p:nvSpPr>
        <p:spPr>
          <a:xfrm>
            <a:off x="9183337" y="500839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5D2B1755-5A2B-499B-AEC0-9EA31E811D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699797"/>
              </p:ext>
            </p:extLst>
          </p:nvPr>
        </p:nvGraphicFramePr>
        <p:xfrm>
          <a:off x="739140" y="1300639"/>
          <a:ext cx="10253980" cy="3693795"/>
        </p:xfrm>
        <a:graphic>
          <a:graphicData uri="http://schemas.openxmlformats.org/drawingml/2006/table">
            <a:tbl>
              <a:tblPr/>
              <a:tblGrid>
                <a:gridCol w="2786380">
                  <a:extLst>
                    <a:ext uri="{9D8B030D-6E8A-4147-A177-3AD203B41FA5}">
                      <a16:colId xmlns:a16="http://schemas.microsoft.com/office/drawing/2014/main" val="1063936105"/>
                    </a:ext>
                  </a:extLst>
                </a:gridCol>
                <a:gridCol w="1889760">
                  <a:extLst>
                    <a:ext uri="{9D8B030D-6E8A-4147-A177-3AD203B41FA5}">
                      <a16:colId xmlns:a16="http://schemas.microsoft.com/office/drawing/2014/main" val="3318669382"/>
                    </a:ext>
                  </a:extLst>
                </a:gridCol>
                <a:gridCol w="1544320">
                  <a:extLst>
                    <a:ext uri="{9D8B030D-6E8A-4147-A177-3AD203B41FA5}">
                      <a16:colId xmlns:a16="http://schemas.microsoft.com/office/drawing/2014/main" val="4206531581"/>
                    </a:ext>
                  </a:extLst>
                </a:gridCol>
                <a:gridCol w="1330960">
                  <a:extLst>
                    <a:ext uri="{9D8B030D-6E8A-4147-A177-3AD203B41FA5}">
                      <a16:colId xmlns:a16="http://schemas.microsoft.com/office/drawing/2014/main" val="3853229603"/>
                    </a:ext>
                  </a:extLst>
                </a:gridCol>
                <a:gridCol w="1412240">
                  <a:extLst>
                    <a:ext uri="{9D8B030D-6E8A-4147-A177-3AD203B41FA5}">
                      <a16:colId xmlns:a16="http://schemas.microsoft.com/office/drawing/2014/main" val="2081307315"/>
                    </a:ext>
                  </a:extLst>
                </a:gridCol>
                <a:gridCol w="1290320">
                  <a:extLst>
                    <a:ext uri="{9D8B030D-6E8A-4147-A177-3AD203B41FA5}">
                      <a16:colId xmlns:a16="http://schemas.microsoft.com/office/drawing/2014/main" val="41838489"/>
                    </a:ext>
                  </a:extLst>
                </a:gridCol>
              </a:tblGrid>
              <a:tr h="40005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Bold"/>
                        </a:rPr>
                        <a:t>TRAZADOR/ POLITICA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Bold"/>
                        </a:rPr>
                        <a:t>APROPIACIÓN VIGENTE 2026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>
                          <a:solidFill>
                            <a:srgbClr val="FFFFFF"/>
                          </a:solidFill>
                          <a:effectLst/>
                          <a:latin typeface="Bold"/>
                        </a:rPr>
                        <a:t>VALOR COMPROMETIDO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>
                          <a:solidFill>
                            <a:srgbClr val="FFFFFF"/>
                          </a:solidFill>
                          <a:effectLst/>
                          <a:latin typeface="Bold"/>
                        </a:rPr>
                        <a:t>VALOR OBLIGADO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>
                          <a:solidFill>
                            <a:srgbClr val="FFFFFF"/>
                          </a:solidFill>
                          <a:effectLst/>
                          <a:latin typeface="Bold"/>
                        </a:rPr>
                        <a:t>% COMPROMISOS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>
                          <a:solidFill>
                            <a:srgbClr val="FFFFFF"/>
                          </a:solidFill>
                          <a:effectLst/>
                          <a:latin typeface="Bold"/>
                        </a:rPr>
                        <a:t>% OBLIGACIONES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2218675"/>
                  </a:ext>
                </a:extLst>
              </a:tr>
              <a:tr h="434975"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Construcción de Paz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$136.655.897.564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399344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ctr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CRIC-Consejo Regional Indígenas del Cauca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$8.550.000.000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8592765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Desplazados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$843.952.000.000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95911"/>
                  </a:ext>
                </a:extLst>
              </a:tr>
              <a:tr h="631666">
                <a:tc>
                  <a:txBody>
                    <a:bodyPr/>
                    <a:lstStyle/>
                    <a:p>
                      <a:pPr algn="l" fontAlgn="b"/>
                      <a:r>
                        <a:rPr lang="es-MX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Espacio Nacional para la Consulta Previa de las comunidades - NARP</a:t>
                      </a:r>
                    </a:p>
                    <a:p>
                      <a:pPr algn="l" fontAlgn="b"/>
                      <a:endParaRPr lang="es-MX" sz="1600" b="0" i="0" u="none" strike="noStrike" dirty="0">
                        <a:solidFill>
                          <a:srgbClr val="000000"/>
                        </a:solidFill>
                        <a:effectLst/>
                        <a:latin typeface="Bold"/>
                      </a:endParaRP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$72.000.000.000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4410504"/>
                  </a:ext>
                </a:extLst>
              </a:tr>
              <a:tr h="71755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Equidad de la Mujer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$455.164.520.000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57987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48739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1C1C573-94A5-4E1C-91A6-61B493A52775}"/>
              </a:ext>
            </a:extLst>
          </p:cNvPr>
          <p:cNvSpPr txBox="1"/>
          <p:nvPr/>
        </p:nvSpPr>
        <p:spPr>
          <a:xfrm>
            <a:off x="751840" y="754640"/>
            <a:ext cx="117754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Incremento del acceso al agua y del saneamiento básico para la sostenibilidad y la </a:t>
            </a:r>
          </a:p>
          <a:p>
            <a:r>
              <a:rPr lang="es-MX" sz="2400" b="1" dirty="0">
                <a:solidFill>
                  <a:srgbClr val="32B9E1"/>
                </a:solidFill>
                <a:latin typeface="NunitoSans-Regular"/>
              </a:rPr>
              <a:t>equidad territorial a nivel nacional- 202500000025366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DEF059D1-CB4F-468E-AA50-B0F2573EE10D}"/>
              </a:ext>
            </a:extLst>
          </p:cNvPr>
          <p:cNvSpPr/>
          <p:nvPr/>
        </p:nvSpPr>
        <p:spPr>
          <a:xfrm>
            <a:off x="9488137" y="4480076"/>
            <a:ext cx="1840263" cy="275418"/>
          </a:xfrm>
          <a:prstGeom prst="rect">
            <a:avLst/>
          </a:prstGeom>
          <a:solidFill>
            <a:srgbClr val="32B9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1400" b="1" dirty="0">
                <a:solidFill>
                  <a:schemeClr val="bg1"/>
                </a:solidFill>
                <a:latin typeface="NunitoSans-ExtraBold"/>
              </a:rPr>
              <a:t>Fuente: SIIF-PIIP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0078728-ABA8-4360-A7A6-2BD1931D98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7606416"/>
              </p:ext>
            </p:extLst>
          </p:nvPr>
        </p:nvGraphicFramePr>
        <p:xfrm>
          <a:off x="1236980" y="1868964"/>
          <a:ext cx="10131933" cy="2602230"/>
        </p:xfrm>
        <a:graphic>
          <a:graphicData uri="http://schemas.openxmlformats.org/drawingml/2006/table">
            <a:tbl>
              <a:tblPr/>
              <a:tblGrid>
                <a:gridCol w="2776220">
                  <a:extLst>
                    <a:ext uri="{9D8B030D-6E8A-4147-A177-3AD203B41FA5}">
                      <a16:colId xmlns:a16="http://schemas.microsoft.com/office/drawing/2014/main" val="2806434071"/>
                    </a:ext>
                  </a:extLst>
                </a:gridCol>
                <a:gridCol w="1717040">
                  <a:extLst>
                    <a:ext uri="{9D8B030D-6E8A-4147-A177-3AD203B41FA5}">
                      <a16:colId xmlns:a16="http://schemas.microsoft.com/office/drawing/2014/main" val="3982945047"/>
                    </a:ext>
                  </a:extLst>
                </a:gridCol>
                <a:gridCol w="1503680">
                  <a:extLst>
                    <a:ext uri="{9D8B030D-6E8A-4147-A177-3AD203B41FA5}">
                      <a16:colId xmlns:a16="http://schemas.microsoft.com/office/drawing/2014/main" val="3536595395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3878426843"/>
                    </a:ext>
                  </a:extLst>
                </a:gridCol>
                <a:gridCol w="1402080">
                  <a:extLst>
                    <a:ext uri="{9D8B030D-6E8A-4147-A177-3AD203B41FA5}">
                      <a16:colId xmlns:a16="http://schemas.microsoft.com/office/drawing/2014/main" val="759924377"/>
                    </a:ext>
                  </a:extLst>
                </a:gridCol>
                <a:gridCol w="1310513">
                  <a:extLst>
                    <a:ext uri="{9D8B030D-6E8A-4147-A177-3AD203B41FA5}">
                      <a16:colId xmlns:a16="http://schemas.microsoft.com/office/drawing/2014/main" val="1328076594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Bold"/>
                        </a:rPr>
                        <a:t>TRAZADOR/ POLITICA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>
                          <a:solidFill>
                            <a:srgbClr val="FFFFFF"/>
                          </a:solidFill>
                          <a:effectLst/>
                          <a:latin typeface="Bold"/>
                        </a:rPr>
                        <a:t> APROPIACIÓN VIGENTE 2026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>
                          <a:solidFill>
                            <a:srgbClr val="FFFFFF"/>
                          </a:solidFill>
                          <a:effectLst/>
                          <a:latin typeface="Bold"/>
                        </a:rPr>
                        <a:t> VALOR COMPROMETIDO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>
                          <a:solidFill>
                            <a:srgbClr val="FFFFFF"/>
                          </a:solidFill>
                          <a:effectLst/>
                          <a:latin typeface="Bold"/>
                        </a:rPr>
                        <a:t> VALOR OBLIGADO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>
                          <a:solidFill>
                            <a:srgbClr val="FFFFFF"/>
                          </a:solidFill>
                          <a:effectLst/>
                          <a:latin typeface="Bold"/>
                        </a:rPr>
                        <a:t>% COMPROMISOS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1" i="0" u="none" strike="noStrike">
                          <a:solidFill>
                            <a:srgbClr val="FFFFFF"/>
                          </a:solidFill>
                          <a:effectLst/>
                          <a:latin typeface="Bold"/>
                        </a:rPr>
                        <a:t>% OBLIGACIONES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279509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Construcción de Paz -1.5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                     $51.020.732.067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                        $51.020.732.067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                     $1.000.406.510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100%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2%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5664727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Construcción de Paz -1.8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                        $4.692.019.568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                           $4.692.019.568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                           $92.000.383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100%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2%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7971424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Grupos étnicos - Comunidades afrocolombianas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                     $81.298.126.845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                        $81.298.126.845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                     $1.594.080.920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100%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2%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40557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l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Grupos étnicos - Comunidades Indígenas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                        $4.933.687.855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                           $4.933.687.855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                           $96.738.977 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100%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Bold"/>
                        </a:rPr>
                        <a:t>2%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827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83748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52866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OBIERNO DEL CAMBIO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A3936D3EC73164290909801E73CC6B2" ma:contentTypeVersion="12" ma:contentTypeDescription="Crear nuevo documento." ma:contentTypeScope="" ma:versionID="e4b6364af6091b282b8ee1e17ce66ac6">
  <xsd:schema xmlns:xsd="http://www.w3.org/2001/XMLSchema" xmlns:xs="http://www.w3.org/2001/XMLSchema" xmlns:p="http://schemas.microsoft.com/office/2006/metadata/properties" xmlns:ns3="70679e00-eba0-4d10-b80c-ccb8d503e730" targetNamespace="http://schemas.microsoft.com/office/2006/metadata/properties" ma:root="true" ma:fieldsID="07b60272dddc173d4bc55e763984c2c1" ns3:_="">
    <xsd:import namespace="70679e00-eba0-4d10-b80c-ccb8d503e730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_activity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679e00-eba0-4d10-b80c-ccb8d503e730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0679e00-eba0-4d10-b80c-ccb8d503e730" xsi:nil="true"/>
  </documentManagement>
</p:properties>
</file>

<file path=customXml/itemProps1.xml><?xml version="1.0" encoding="utf-8"?>
<ds:datastoreItem xmlns:ds="http://schemas.openxmlformats.org/officeDocument/2006/customXml" ds:itemID="{576F86B7-3C7A-4722-B136-A8B0358F31B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9BAA12A-03E8-438A-B2DB-8F0707B899C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679e00-eba0-4d10-b80c-ccb8d503e7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6B67C0A-B40B-428B-86F4-977C376A7C0F}">
  <ds:schemaRefs>
    <ds:schemaRef ds:uri="http://purl.org/dc/elements/1.1/"/>
    <ds:schemaRef ds:uri="http://schemas.microsoft.com/office/2006/documentManagement/types"/>
    <ds:schemaRef ds:uri="http://purl.org/dc/terms/"/>
    <ds:schemaRef ds:uri="http://schemas.microsoft.com/office/2006/metadata/properties"/>
    <ds:schemaRef ds:uri="http://purl.org/dc/dcmitype/"/>
    <ds:schemaRef ds:uri="70679e00-eba0-4d10-b80c-ccb8d503e730"/>
    <ds:schemaRef ds:uri="http://schemas.openxmlformats.org/package/2006/metadata/core-properti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1854</TotalTime>
  <Words>2612</Words>
  <Application>Microsoft Office PowerPoint</Application>
  <PresentationFormat>Panorámica</PresentationFormat>
  <Paragraphs>804</Paragraphs>
  <Slides>31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42" baseType="lpstr">
      <vt:lpstr>Arial</vt:lpstr>
      <vt:lpstr>Bold</vt:lpstr>
      <vt:lpstr>Calibri</vt:lpstr>
      <vt:lpstr>Helvetica</vt:lpstr>
      <vt:lpstr>NunitoSans-ExtraBold</vt:lpstr>
      <vt:lpstr>NunitoSans-Regular</vt:lpstr>
      <vt:lpstr>Verdana</vt:lpstr>
      <vt:lpstr>Wingdings</vt:lpstr>
      <vt:lpstr>Work Sans</vt:lpstr>
      <vt:lpstr>Work Sans Medium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William Camilo  Baracaldo Godoy</dc:creator>
  <cp:lastModifiedBy>Acer</cp:lastModifiedBy>
  <cp:revision>26</cp:revision>
  <dcterms:created xsi:type="dcterms:W3CDTF">2023-05-08T00:34:42Z</dcterms:created>
  <dcterms:modified xsi:type="dcterms:W3CDTF">2026-10-16T11:47:57Z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0x0101004A3936D3EC73164290909801E73CC6B2</vt:lpwstr>
  </property>
</Properties>
</file>