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16"/>
  </p:notesMasterIdLst>
  <p:sldIdLst>
    <p:sldId id="257" r:id="rId3"/>
    <p:sldId id="2145707148" r:id="rId4"/>
    <p:sldId id="2145706307" r:id="rId5"/>
    <p:sldId id="2145706666" r:id="rId6"/>
    <p:sldId id="2145707151" r:id="rId7"/>
    <p:sldId id="2145707150" r:id="rId8"/>
    <p:sldId id="2145707152" r:id="rId9"/>
    <p:sldId id="2145707153" r:id="rId10"/>
    <p:sldId id="2145707154" r:id="rId11"/>
    <p:sldId id="2145707157" r:id="rId12"/>
    <p:sldId id="2145707155" r:id="rId13"/>
    <p:sldId id="2145707158" r:id="rId14"/>
    <p:sldId id="2145707109" r:id="rId15"/>
  </p:sldIdLst>
  <p:sldSz cx="12192000" cy="6858000"/>
  <p:notesSz cx="6858000" cy="9144000"/>
  <p:defaultTextStyle>
    <a:defPPr lvl="0">
      <a:defRPr lang="es-CO"/>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3300"/>
    <a:srgbClr val="CCFFCC"/>
    <a:srgbClr val="00CC00"/>
    <a:srgbClr val="CC0099"/>
    <a:srgbClr val="757171"/>
    <a:srgbClr val="66CCFF"/>
    <a:srgbClr val="3399FF"/>
    <a:srgbClr val="800080"/>
    <a:srgbClr val="44B2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ficina Asesora Planeacion" userId="883798ce-ac37-472f-96df-6281cfd97bd3" providerId="ADAL" clId="{37B13F63-14B9-4616-ACDA-33CC9BB8A36B}"/>
    <pc:docChg chg="undo redo custSel addSld delSld modSld">
      <pc:chgData name="Oficina Asesora Planeacion" userId="883798ce-ac37-472f-96df-6281cfd97bd3" providerId="ADAL" clId="{37B13F63-14B9-4616-ACDA-33CC9BB8A36B}" dt="2024-06-26T13:01:16.883" v="4548" actId="1076"/>
      <pc:docMkLst>
        <pc:docMk/>
      </pc:docMkLst>
      <pc:sldChg chg="del">
        <pc:chgData name="Oficina Asesora Planeacion" userId="883798ce-ac37-472f-96df-6281cfd97bd3" providerId="ADAL" clId="{37B13F63-14B9-4616-ACDA-33CC9BB8A36B}" dt="2024-06-19T17:19:37" v="763" actId="47"/>
        <pc:sldMkLst>
          <pc:docMk/>
          <pc:sldMk cId="3278096176" sldId="256"/>
        </pc:sldMkLst>
      </pc:sldChg>
      <pc:sldChg chg="modSp mod">
        <pc:chgData name="Oficina Asesora Planeacion" userId="883798ce-ac37-472f-96df-6281cfd97bd3" providerId="ADAL" clId="{37B13F63-14B9-4616-ACDA-33CC9BB8A36B}" dt="2024-06-20T20:27:19.030" v="3827" actId="20577"/>
        <pc:sldMkLst>
          <pc:docMk/>
          <pc:sldMk cId="1482975956" sldId="257"/>
        </pc:sldMkLst>
        <pc:spChg chg="mod">
          <ac:chgData name="Oficina Asesora Planeacion" userId="883798ce-ac37-472f-96df-6281cfd97bd3" providerId="ADAL" clId="{37B13F63-14B9-4616-ACDA-33CC9BB8A36B}" dt="2024-06-20T20:27:19.030" v="3827" actId="20577"/>
          <ac:spMkLst>
            <pc:docMk/>
            <pc:sldMk cId="1482975956" sldId="257"/>
            <ac:spMk id="4" creationId="{3ED4369D-6414-318E-76F7-57BE0461DE33}"/>
          </ac:spMkLst>
        </pc:spChg>
      </pc:sldChg>
      <pc:sldChg chg="modSp mod">
        <pc:chgData name="Oficina Asesora Planeacion" userId="883798ce-ac37-472f-96df-6281cfd97bd3" providerId="ADAL" clId="{37B13F63-14B9-4616-ACDA-33CC9BB8A36B}" dt="2024-06-20T20:27:38.317" v="3829" actId="255"/>
        <pc:sldMkLst>
          <pc:docMk/>
          <pc:sldMk cId="201713712" sldId="2145706307"/>
        </pc:sldMkLst>
        <pc:spChg chg="mod">
          <ac:chgData name="Oficina Asesora Planeacion" userId="883798ce-ac37-472f-96df-6281cfd97bd3" providerId="ADAL" clId="{37B13F63-14B9-4616-ACDA-33CC9BB8A36B}" dt="2024-06-20T20:27:38.317" v="3829" actId="255"/>
          <ac:spMkLst>
            <pc:docMk/>
            <pc:sldMk cId="201713712" sldId="2145706307"/>
            <ac:spMk id="3" creationId="{14BEDE83-0A9C-64FF-4006-696EF334A2A0}"/>
          </ac:spMkLst>
        </pc:spChg>
      </pc:sldChg>
      <pc:sldChg chg="addSp delSp modSp add mod">
        <pc:chgData name="Oficina Asesora Planeacion" userId="883798ce-ac37-472f-96df-6281cfd97bd3" providerId="ADAL" clId="{37B13F63-14B9-4616-ACDA-33CC9BB8A36B}" dt="2024-06-26T13:01:16.883" v="4548" actId="1076"/>
        <pc:sldMkLst>
          <pc:docMk/>
          <pc:sldMk cId="2836794071" sldId="2145706666"/>
        </pc:sldMkLst>
        <pc:spChg chg="add del mod">
          <ac:chgData name="Oficina Asesora Planeacion" userId="883798ce-ac37-472f-96df-6281cfd97bd3" providerId="ADAL" clId="{37B13F63-14B9-4616-ACDA-33CC9BB8A36B}" dt="2024-06-20T19:41:09.921" v="2878" actId="255"/>
          <ac:spMkLst>
            <pc:docMk/>
            <pc:sldMk cId="2836794071" sldId="2145706666"/>
            <ac:spMk id="11" creationId="{3980D7CA-634C-E117-E599-F7C109A8281D}"/>
          </ac:spMkLst>
        </pc:spChg>
        <pc:spChg chg="mod">
          <ac:chgData name="Oficina Asesora Planeacion" userId="883798ce-ac37-472f-96df-6281cfd97bd3" providerId="ADAL" clId="{37B13F63-14B9-4616-ACDA-33CC9BB8A36B}" dt="2024-06-20T19:44:04.505" v="2879" actId="14100"/>
          <ac:spMkLst>
            <pc:docMk/>
            <pc:sldMk cId="2836794071" sldId="2145706666"/>
            <ac:spMk id="12" creationId="{CF9194BA-F1F9-236B-EF49-908A17BA00FA}"/>
          </ac:spMkLst>
        </pc:spChg>
        <pc:spChg chg="mod">
          <ac:chgData name="Oficina Asesora Planeacion" userId="883798ce-ac37-472f-96df-6281cfd97bd3" providerId="ADAL" clId="{37B13F63-14B9-4616-ACDA-33CC9BB8A36B}" dt="2024-06-20T15:18:08.467" v="2618" actId="20577"/>
          <ac:spMkLst>
            <pc:docMk/>
            <pc:sldMk cId="2836794071" sldId="2145706666"/>
            <ac:spMk id="13" creationId="{89B5BC02-991F-9DE7-1BEC-D74BABC23B2E}"/>
          </ac:spMkLst>
        </pc:spChg>
        <pc:spChg chg="mod">
          <ac:chgData name="Oficina Asesora Planeacion" userId="883798ce-ac37-472f-96df-6281cfd97bd3" providerId="ADAL" clId="{37B13F63-14B9-4616-ACDA-33CC9BB8A36B}" dt="2024-06-20T19:49:57.974" v="2910" actId="207"/>
          <ac:spMkLst>
            <pc:docMk/>
            <pc:sldMk cId="2836794071" sldId="2145706666"/>
            <ac:spMk id="18" creationId="{8F82B695-07DB-4C74-5C7B-AE8160706123}"/>
          </ac:spMkLst>
        </pc:spChg>
        <pc:spChg chg="mod">
          <ac:chgData name="Oficina Asesora Planeacion" userId="883798ce-ac37-472f-96df-6281cfd97bd3" providerId="ADAL" clId="{37B13F63-14B9-4616-ACDA-33CC9BB8A36B}" dt="2024-06-26T13:01:05.120" v="4545" actId="1076"/>
          <ac:spMkLst>
            <pc:docMk/>
            <pc:sldMk cId="2836794071" sldId="2145706666"/>
            <ac:spMk id="22" creationId="{5ACF26A2-8252-F2AC-CBA5-E3C235FE7152}"/>
          </ac:spMkLst>
        </pc:spChg>
        <pc:spChg chg="mod">
          <ac:chgData name="Oficina Asesora Planeacion" userId="883798ce-ac37-472f-96df-6281cfd97bd3" providerId="ADAL" clId="{37B13F63-14B9-4616-ACDA-33CC9BB8A36B}" dt="2024-06-26T13:01:16.883" v="4548" actId="1076"/>
          <ac:spMkLst>
            <pc:docMk/>
            <pc:sldMk cId="2836794071" sldId="2145706666"/>
            <ac:spMk id="23" creationId="{BD84A26F-6D72-11D8-6BE1-3669FEC9A2C0}"/>
          </ac:spMkLst>
        </pc:spChg>
        <pc:spChg chg="mod">
          <ac:chgData name="Oficina Asesora Planeacion" userId="883798ce-ac37-472f-96df-6281cfd97bd3" providerId="ADAL" clId="{37B13F63-14B9-4616-ACDA-33CC9BB8A36B}" dt="2024-06-26T13:01:15.106" v="4547" actId="1076"/>
          <ac:spMkLst>
            <pc:docMk/>
            <pc:sldMk cId="2836794071" sldId="2145706666"/>
            <ac:spMk id="24" creationId="{8206CE7A-CE72-844F-6C6F-760E5026B72A}"/>
          </ac:spMkLst>
        </pc:spChg>
        <pc:spChg chg="mod">
          <ac:chgData name="Oficina Asesora Planeacion" userId="883798ce-ac37-472f-96df-6281cfd97bd3" providerId="ADAL" clId="{37B13F63-14B9-4616-ACDA-33CC9BB8A36B}" dt="2024-06-20T19:50:04.669" v="2912" actId="14100"/>
          <ac:spMkLst>
            <pc:docMk/>
            <pc:sldMk cId="2836794071" sldId="2145706666"/>
            <ac:spMk id="31" creationId="{554DC8E0-2674-5591-DF3F-5144E45ABAD7}"/>
          </ac:spMkLst>
        </pc:spChg>
        <pc:spChg chg="mod">
          <ac:chgData name="Oficina Asesora Planeacion" userId="883798ce-ac37-472f-96df-6281cfd97bd3" providerId="ADAL" clId="{37B13F63-14B9-4616-ACDA-33CC9BB8A36B}" dt="2024-06-20T19:48:38.923" v="2900" actId="207"/>
          <ac:spMkLst>
            <pc:docMk/>
            <pc:sldMk cId="2836794071" sldId="2145706666"/>
            <ac:spMk id="41" creationId="{03E5EBCD-F64A-E726-F41E-EDF7DEBDF551}"/>
          </ac:spMkLst>
        </pc:spChg>
        <pc:spChg chg="mod">
          <ac:chgData name="Oficina Asesora Planeacion" userId="883798ce-ac37-472f-96df-6281cfd97bd3" providerId="ADAL" clId="{37B13F63-14B9-4616-ACDA-33CC9BB8A36B}" dt="2024-06-20T19:48:42.758" v="2901" actId="207"/>
          <ac:spMkLst>
            <pc:docMk/>
            <pc:sldMk cId="2836794071" sldId="2145706666"/>
            <ac:spMk id="48" creationId="{1DC55079-60AA-31A0-7409-960BBF32B21F}"/>
          </ac:spMkLst>
        </pc:spChg>
        <pc:spChg chg="mod">
          <ac:chgData name="Oficina Asesora Planeacion" userId="883798ce-ac37-472f-96df-6281cfd97bd3" providerId="ADAL" clId="{37B13F63-14B9-4616-ACDA-33CC9BB8A36B}" dt="2024-06-20T15:18:38.374" v="2659" actId="20577"/>
          <ac:spMkLst>
            <pc:docMk/>
            <pc:sldMk cId="2836794071" sldId="2145706666"/>
            <ac:spMk id="52" creationId="{D4AC7B0C-6514-F3F3-8561-FB94B3D806FE}"/>
          </ac:spMkLst>
        </pc:spChg>
        <pc:spChg chg="mod">
          <ac:chgData name="Oficina Asesora Planeacion" userId="883798ce-ac37-472f-96df-6281cfd97bd3" providerId="ADAL" clId="{37B13F63-14B9-4616-ACDA-33CC9BB8A36B}" dt="2024-06-20T15:17:24.877" v="2544" actId="20577"/>
          <ac:spMkLst>
            <pc:docMk/>
            <pc:sldMk cId="2836794071" sldId="2145706666"/>
            <ac:spMk id="53" creationId="{DC75B31D-6936-06E7-F89E-466C65137E3D}"/>
          </ac:spMkLst>
        </pc:spChg>
        <pc:spChg chg="mod">
          <ac:chgData name="Oficina Asesora Planeacion" userId="883798ce-ac37-472f-96df-6281cfd97bd3" providerId="ADAL" clId="{37B13F63-14B9-4616-ACDA-33CC9BB8A36B}" dt="2024-06-20T15:18:44.594" v="2663" actId="20577"/>
          <ac:spMkLst>
            <pc:docMk/>
            <pc:sldMk cId="2836794071" sldId="2145706666"/>
            <ac:spMk id="59" creationId="{C8BFD8D6-3D3B-4388-7ABC-7580D4D7F1B6}"/>
          </ac:spMkLst>
        </pc:spChg>
        <pc:spChg chg="mod">
          <ac:chgData name="Oficina Asesora Planeacion" userId="883798ce-ac37-472f-96df-6281cfd97bd3" providerId="ADAL" clId="{37B13F63-14B9-4616-ACDA-33CC9BB8A36B}" dt="2024-06-20T15:18:31.826" v="2655" actId="20577"/>
          <ac:spMkLst>
            <pc:docMk/>
            <pc:sldMk cId="2836794071" sldId="2145706666"/>
            <ac:spMk id="61" creationId="{81BFEA5F-CAE1-134B-9196-54BDBA825F04}"/>
          </ac:spMkLst>
        </pc:spChg>
        <pc:spChg chg="mod">
          <ac:chgData name="Oficina Asesora Planeacion" userId="883798ce-ac37-472f-96df-6281cfd97bd3" providerId="ADAL" clId="{37B13F63-14B9-4616-ACDA-33CC9BB8A36B}" dt="2024-06-20T19:51:16.236" v="2916" actId="255"/>
          <ac:spMkLst>
            <pc:docMk/>
            <pc:sldMk cId="2836794071" sldId="2145706666"/>
            <ac:spMk id="65" creationId="{F8C7AF33-EB5F-EF51-F33A-61A4C8D4D115}"/>
          </ac:spMkLst>
        </pc:spChg>
        <pc:spChg chg="mod">
          <ac:chgData name="Oficina Asesora Planeacion" userId="883798ce-ac37-472f-96df-6281cfd97bd3" providerId="ADAL" clId="{37B13F63-14B9-4616-ACDA-33CC9BB8A36B}" dt="2024-06-20T19:51:26.821" v="2918" actId="1076"/>
          <ac:spMkLst>
            <pc:docMk/>
            <pc:sldMk cId="2836794071" sldId="2145706666"/>
            <ac:spMk id="66" creationId="{42EEA270-E5F6-4A19-2379-3AF2F1006091}"/>
          </ac:spMkLst>
        </pc:spChg>
        <pc:spChg chg="mod">
          <ac:chgData name="Oficina Asesora Planeacion" userId="883798ce-ac37-472f-96df-6281cfd97bd3" providerId="ADAL" clId="{37B13F63-14B9-4616-ACDA-33CC9BB8A36B}" dt="2024-06-20T19:49:32.266" v="2909" actId="14100"/>
          <ac:spMkLst>
            <pc:docMk/>
            <pc:sldMk cId="2836794071" sldId="2145706666"/>
            <ac:spMk id="67" creationId="{1BEBA3A0-2975-0818-973F-E467E8627A59}"/>
          </ac:spMkLst>
        </pc:spChg>
        <pc:spChg chg="mod">
          <ac:chgData name="Oficina Asesora Planeacion" userId="883798ce-ac37-472f-96df-6281cfd97bd3" providerId="ADAL" clId="{37B13F63-14B9-4616-ACDA-33CC9BB8A36B}" dt="2024-06-20T19:53:48.652" v="3018" actId="20577"/>
          <ac:spMkLst>
            <pc:docMk/>
            <pc:sldMk cId="2836794071" sldId="2145706666"/>
            <ac:spMk id="68" creationId="{6B821647-202D-4DAA-0B60-9AD1DE893B29}"/>
          </ac:spMkLst>
        </pc:spChg>
        <pc:spChg chg="mod">
          <ac:chgData name="Oficina Asesora Planeacion" userId="883798ce-ac37-472f-96df-6281cfd97bd3" providerId="ADAL" clId="{37B13F63-14B9-4616-ACDA-33CC9BB8A36B}" dt="2024-06-20T19:50:57.258" v="2913" actId="14100"/>
          <ac:spMkLst>
            <pc:docMk/>
            <pc:sldMk cId="2836794071" sldId="2145706666"/>
            <ac:spMk id="69" creationId="{8346C19C-D575-FB85-E37B-FFAC6A916B6C}"/>
          </ac:spMkLst>
        </pc:spChg>
        <pc:spChg chg="mod">
          <ac:chgData name="Oficina Asesora Planeacion" userId="883798ce-ac37-472f-96df-6281cfd97bd3" providerId="ADAL" clId="{37B13F63-14B9-4616-ACDA-33CC9BB8A36B}" dt="2024-06-20T15:18:36.187" v="2657" actId="20577"/>
          <ac:spMkLst>
            <pc:docMk/>
            <pc:sldMk cId="2836794071" sldId="2145706666"/>
            <ac:spMk id="86" creationId="{EF1B15C1-02FB-E0D7-4726-7815360923D4}"/>
          </ac:spMkLst>
        </pc:spChg>
        <pc:spChg chg="mod">
          <ac:chgData name="Oficina Asesora Planeacion" userId="883798ce-ac37-472f-96df-6281cfd97bd3" providerId="ADAL" clId="{37B13F63-14B9-4616-ACDA-33CC9BB8A36B}" dt="2024-06-20T19:48:57.775" v="2904" actId="113"/>
          <ac:spMkLst>
            <pc:docMk/>
            <pc:sldMk cId="2836794071" sldId="2145706666"/>
            <ac:spMk id="88" creationId="{E48D59CC-1B17-8E7F-D1FD-AF87E48461E4}"/>
          </ac:spMkLst>
        </pc:spChg>
        <pc:spChg chg="mod">
          <ac:chgData name="Oficina Asesora Planeacion" userId="883798ce-ac37-472f-96df-6281cfd97bd3" providerId="ADAL" clId="{37B13F63-14B9-4616-ACDA-33CC9BB8A36B}" dt="2024-06-20T19:54:22.538" v="3021" actId="20577"/>
          <ac:spMkLst>
            <pc:docMk/>
            <pc:sldMk cId="2836794071" sldId="2145706666"/>
            <ac:spMk id="101" creationId="{2654309B-0F0A-F5CC-30CF-5329072D441A}"/>
          </ac:spMkLst>
        </pc:spChg>
        <pc:grpChg chg="mod">
          <ac:chgData name="Oficina Asesora Planeacion" userId="883798ce-ac37-472f-96df-6281cfd97bd3" providerId="ADAL" clId="{37B13F63-14B9-4616-ACDA-33CC9BB8A36B}" dt="2024-06-20T19:44:32.367" v="2883" actId="14100"/>
          <ac:grpSpMkLst>
            <pc:docMk/>
            <pc:sldMk cId="2836794071" sldId="2145706666"/>
            <ac:grpSpMk id="5" creationId="{61074438-1F9D-D2FE-3CB0-75AAE731F8DE}"/>
          </ac:grpSpMkLst>
        </pc:grpChg>
        <pc:grpChg chg="mod">
          <ac:chgData name="Oficina Asesora Planeacion" userId="883798ce-ac37-472f-96df-6281cfd97bd3" providerId="ADAL" clId="{37B13F63-14B9-4616-ACDA-33CC9BB8A36B}" dt="2024-06-20T15:26:18.599" v="2791" actId="14100"/>
          <ac:grpSpMkLst>
            <pc:docMk/>
            <pc:sldMk cId="2836794071" sldId="2145706666"/>
            <ac:grpSpMk id="25" creationId="{C28CD95E-7675-E9B9-7B8B-3457AA9DD5D6}"/>
          </ac:grpSpMkLst>
        </pc:grpChg>
      </pc:sldChg>
      <pc:sldChg chg="addSp delSp modSp add del mod">
        <pc:chgData name="Oficina Asesora Planeacion" userId="883798ce-ac37-472f-96df-6281cfd97bd3" providerId="ADAL" clId="{37B13F63-14B9-4616-ACDA-33CC9BB8A36B}" dt="2024-06-20T19:55:08.545" v="3024" actId="2696"/>
        <pc:sldMkLst>
          <pc:docMk/>
          <pc:sldMk cId="3937860058" sldId="2145706828"/>
        </pc:sldMkLst>
        <pc:spChg chg="mod">
          <ac:chgData name="Oficina Asesora Planeacion" userId="883798ce-ac37-472f-96df-6281cfd97bd3" providerId="ADAL" clId="{37B13F63-14B9-4616-ACDA-33CC9BB8A36B}" dt="2024-06-20T19:54:57.225" v="3023" actId="1076"/>
          <ac:spMkLst>
            <pc:docMk/>
            <pc:sldMk cId="3937860058" sldId="2145706828"/>
            <ac:spMk id="3" creationId="{7B5AF00D-EBE2-99B0-A3BC-EB589CCEE45F}"/>
          </ac:spMkLst>
        </pc:spChg>
        <pc:spChg chg="del">
          <ac:chgData name="Oficina Asesora Planeacion" userId="883798ce-ac37-472f-96df-6281cfd97bd3" providerId="ADAL" clId="{37B13F63-14B9-4616-ACDA-33CC9BB8A36B}" dt="2024-06-19T20:23:45.032" v="1413" actId="478"/>
          <ac:spMkLst>
            <pc:docMk/>
            <pc:sldMk cId="3937860058" sldId="2145706828"/>
            <ac:spMk id="4" creationId="{2E59EFC7-5837-BCB0-517C-A79096BB02DB}"/>
          </ac:spMkLst>
        </pc:spChg>
        <pc:spChg chg="add mod">
          <ac:chgData name="Oficina Asesora Planeacion" userId="883798ce-ac37-472f-96df-6281cfd97bd3" providerId="ADAL" clId="{37B13F63-14B9-4616-ACDA-33CC9BB8A36B}" dt="2024-06-19T20:29:10.975" v="1766" actId="20577"/>
          <ac:spMkLst>
            <pc:docMk/>
            <pc:sldMk cId="3937860058" sldId="2145706828"/>
            <ac:spMk id="5" creationId="{994FD5D5-285D-A7BF-5233-B7F6F6668CCD}"/>
          </ac:spMkLst>
        </pc:spChg>
        <pc:spChg chg="del">
          <ac:chgData name="Oficina Asesora Planeacion" userId="883798ce-ac37-472f-96df-6281cfd97bd3" providerId="ADAL" clId="{37B13F63-14B9-4616-ACDA-33CC9BB8A36B}" dt="2024-06-19T20:23:46.363" v="1414" actId="478"/>
          <ac:spMkLst>
            <pc:docMk/>
            <pc:sldMk cId="3937860058" sldId="2145706828"/>
            <ac:spMk id="6" creationId="{FD805541-4CC3-50D0-F004-47C3EAB8413F}"/>
          </ac:spMkLst>
        </pc:spChg>
        <pc:spChg chg="mod">
          <ac:chgData name="Oficina Asesora Planeacion" userId="883798ce-ac37-472f-96df-6281cfd97bd3" providerId="ADAL" clId="{37B13F63-14B9-4616-ACDA-33CC9BB8A36B}" dt="2024-06-19T20:24:58.847" v="1441" actId="14100"/>
          <ac:spMkLst>
            <pc:docMk/>
            <pc:sldMk cId="3937860058" sldId="2145706828"/>
            <ac:spMk id="7" creationId="{6FCCD861-DC66-BA14-3880-5FC22FEF6956}"/>
          </ac:spMkLst>
        </pc:spChg>
        <pc:spChg chg="mod">
          <ac:chgData name="Oficina Asesora Planeacion" userId="883798ce-ac37-472f-96df-6281cfd97bd3" providerId="ADAL" clId="{37B13F63-14B9-4616-ACDA-33CC9BB8A36B}" dt="2024-06-19T20:30:42.780" v="1809" actId="1076"/>
          <ac:spMkLst>
            <pc:docMk/>
            <pc:sldMk cId="3937860058" sldId="2145706828"/>
            <ac:spMk id="18" creationId="{19D1F133-9716-6C54-7D0A-C70914A498C1}"/>
          </ac:spMkLst>
        </pc:spChg>
        <pc:spChg chg="mod">
          <ac:chgData name="Oficina Asesora Planeacion" userId="883798ce-ac37-472f-96df-6281cfd97bd3" providerId="ADAL" clId="{37B13F63-14B9-4616-ACDA-33CC9BB8A36B}" dt="2024-06-20T15:09:16.977" v="2321" actId="1076"/>
          <ac:spMkLst>
            <pc:docMk/>
            <pc:sldMk cId="3937860058" sldId="2145706828"/>
            <ac:spMk id="19" creationId="{DFB03C80-8AF5-512B-A3B4-1D803C72363A}"/>
          </ac:spMkLst>
        </pc:spChg>
        <pc:spChg chg="mod">
          <ac:chgData name="Oficina Asesora Planeacion" userId="883798ce-ac37-472f-96df-6281cfd97bd3" providerId="ADAL" clId="{37B13F63-14B9-4616-ACDA-33CC9BB8A36B}" dt="2024-06-19T21:07:14.178" v="2277" actId="1076"/>
          <ac:spMkLst>
            <pc:docMk/>
            <pc:sldMk cId="3937860058" sldId="2145706828"/>
            <ac:spMk id="21" creationId="{9685BDFA-9FCE-B9F0-215E-2D638C9A3FB1}"/>
          </ac:spMkLst>
        </pc:spChg>
        <pc:spChg chg="mod">
          <ac:chgData name="Oficina Asesora Planeacion" userId="883798ce-ac37-472f-96df-6281cfd97bd3" providerId="ADAL" clId="{37B13F63-14B9-4616-ACDA-33CC9BB8A36B}" dt="2024-06-19T20:23:16.566" v="1405" actId="20577"/>
          <ac:spMkLst>
            <pc:docMk/>
            <pc:sldMk cId="3937860058" sldId="2145706828"/>
            <ac:spMk id="22" creationId="{397DEF1E-8E60-2279-FB87-5A8262402D37}"/>
          </ac:spMkLst>
        </pc:spChg>
        <pc:spChg chg="mod">
          <ac:chgData name="Oficina Asesora Planeacion" userId="883798ce-ac37-472f-96df-6281cfd97bd3" providerId="ADAL" clId="{37B13F63-14B9-4616-ACDA-33CC9BB8A36B}" dt="2024-06-19T20:23:24.076" v="1407" actId="1076"/>
          <ac:spMkLst>
            <pc:docMk/>
            <pc:sldMk cId="3937860058" sldId="2145706828"/>
            <ac:spMk id="25" creationId="{FAFDFE2D-F4B9-1A27-CAC9-B20E03263BD1}"/>
          </ac:spMkLst>
        </pc:spChg>
        <pc:spChg chg="mod">
          <ac:chgData name="Oficina Asesora Planeacion" userId="883798ce-ac37-472f-96df-6281cfd97bd3" providerId="ADAL" clId="{37B13F63-14B9-4616-ACDA-33CC9BB8A36B}" dt="2024-06-20T15:09:47.567" v="2331" actId="14100"/>
          <ac:spMkLst>
            <pc:docMk/>
            <pc:sldMk cId="3937860058" sldId="2145706828"/>
            <ac:spMk id="26" creationId="{8C7BD89F-10DC-DB76-7419-C9C1F4CE612F}"/>
          </ac:spMkLst>
        </pc:spChg>
        <pc:spChg chg="mod">
          <ac:chgData name="Oficina Asesora Planeacion" userId="883798ce-ac37-472f-96df-6281cfd97bd3" providerId="ADAL" clId="{37B13F63-14B9-4616-ACDA-33CC9BB8A36B}" dt="2024-06-19T21:07:11.633" v="2276" actId="14100"/>
          <ac:spMkLst>
            <pc:docMk/>
            <pc:sldMk cId="3937860058" sldId="2145706828"/>
            <ac:spMk id="27" creationId="{D005722A-B91F-805C-4B51-D8B2555D365B}"/>
          </ac:spMkLst>
        </pc:spChg>
        <pc:spChg chg="add mod">
          <ac:chgData name="Oficina Asesora Planeacion" userId="883798ce-ac37-472f-96df-6281cfd97bd3" providerId="ADAL" clId="{37B13F63-14B9-4616-ACDA-33CC9BB8A36B}" dt="2024-06-19T20:31:04.248" v="1826" actId="20577"/>
          <ac:spMkLst>
            <pc:docMk/>
            <pc:sldMk cId="3937860058" sldId="2145706828"/>
            <ac:spMk id="28" creationId="{E060227D-F752-072D-69D5-DE542B20B1F1}"/>
          </ac:spMkLst>
        </pc:spChg>
        <pc:spChg chg="add mod">
          <ac:chgData name="Oficina Asesora Planeacion" userId="883798ce-ac37-472f-96df-6281cfd97bd3" providerId="ADAL" clId="{37B13F63-14B9-4616-ACDA-33CC9BB8A36B}" dt="2024-06-19T20:31:10.152" v="1828" actId="1076"/>
          <ac:spMkLst>
            <pc:docMk/>
            <pc:sldMk cId="3937860058" sldId="2145706828"/>
            <ac:spMk id="29" creationId="{08FE6E56-0D3F-D507-18A3-5D32A36E9C73}"/>
          </ac:spMkLst>
        </pc:spChg>
        <pc:spChg chg="add mod">
          <ac:chgData name="Oficina Asesora Planeacion" userId="883798ce-ac37-472f-96df-6281cfd97bd3" providerId="ADAL" clId="{37B13F63-14B9-4616-ACDA-33CC9BB8A36B}" dt="2024-06-19T20:31:12.835" v="1829" actId="1076"/>
          <ac:spMkLst>
            <pc:docMk/>
            <pc:sldMk cId="3937860058" sldId="2145706828"/>
            <ac:spMk id="30" creationId="{293CED91-36CD-7B36-0E25-19E893019755}"/>
          </ac:spMkLst>
        </pc:spChg>
        <pc:spChg chg="add mod">
          <ac:chgData name="Oficina Asesora Planeacion" userId="883798ce-ac37-472f-96df-6281cfd97bd3" providerId="ADAL" clId="{37B13F63-14B9-4616-ACDA-33CC9BB8A36B}" dt="2024-06-19T20:31:20.718" v="1831" actId="1076"/>
          <ac:spMkLst>
            <pc:docMk/>
            <pc:sldMk cId="3937860058" sldId="2145706828"/>
            <ac:spMk id="31" creationId="{0FE2BC76-1D31-9FF7-72AF-7BE695D2E7D8}"/>
          </ac:spMkLst>
        </pc:spChg>
        <pc:spChg chg="add mod">
          <ac:chgData name="Oficina Asesora Planeacion" userId="883798ce-ac37-472f-96df-6281cfd97bd3" providerId="ADAL" clId="{37B13F63-14B9-4616-ACDA-33CC9BB8A36B}" dt="2024-06-19T20:31:25.661" v="1833" actId="1076"/>
          <ac:spMkLst>
            <pc:docMk/>
            <pc:sldMk cId="3937860058" sldId="2145706828"/>
            <ac:spMk id="32" creationId="{F8E4F3F6-8C10-8C0C-F3EB-C3588F8C730B}"/>
          </ac:spMkLst>
        </pc:spChg>
        <pc:spChg chg="add mod">
          <ac:chgData name="Oficina Asesora Planeacion" userId="883798ce-ac37-472f-96df-6281cfd97bd3" providerId="ADAL" clId="{37B13F63-14B9-4616-ACDA-33CC9BB8A36B}" dt="2024-06-19T20:31:33.876" v="1835" actId="1076"/>
          <ac:spMkLst>
            <pc:docMk/>
            <pc:sldMk cId="3937860058" sldId="2145706828"/>
            <ac:spMk id="33" creationId="{259B2F27-7892-E9B0-0547-56EC909718C0}"/>
          </ac:spMkLst>
        </pc:spChg>
        <pc:spChg chg="add mod">
          <ac:chgData name="Oficina Asesora Planeacion" userId="883798ce-ac37-472f-96df-6281cfd97bd3" providerId="ADAL" clId="{37B13F63-14B9-4616-ACDA-33CC9BB8A36B}" dt="2024-06-19T20:31:40.953" v="1837" actId="1076"/>
          <ac:spMkLst>
            <pc:docMk/>
            <pc:sldMk cId="3937860058" sldId="2145706828"/>
            <ac:spMk id="34" creationId="{629E6C7E-68A2-9EE9-472C-AB0D76EF1544}"/>
          </ac:spMkLst>
        </pc:spChg>
        <pc:spChg chg="del mod">
          <ac:chgData name="Oficina Asesora Planeacion" userId="883798ce-ac37-472f-96df-6281cfd97bd3" providerId="ADAL" clId="{37B13F63-14B9-4616-ACDA-33CC9BB8A36B}" dt="2024-06-19T20:24:47.116" v="1435" actId="478"/>
          <ac:spMkLst>
            <pc:docMk/>
            <pc:sldMk cId="3937860058" sldId="2145706828"/>
            <ac:spMk id="38" creationId="{CB4CF709-9F7B-0968-7AE4-D275957F3E04}"/>
          </ac:spMkLst>
        </pc:spChg>
        <pc:spChg chg="del">
          <ac:chgData name="Oficina Asesora Planeacion" userId="883798ce-ac37-472f-96df-6281cfd97bd3" providerId="ADAL" clId="{37B13F63-14B9-4616-ACDA-33CC9BB8A36B}" dt="2024-06-19T20:24:42.408" v="1430" actId="478"/>
          <ac:spMkLst>
            <pc:docMk/>
            <pc:sldMk cId="3937860058" sldId="2145706828"/>
            <ac:spMk id="39" creationId="{06244CB4-1DCF-A442-0C68-B3B51FD79B17}"/>
          </ac:spMkLst>
        </pc:spChg>
        <pc:spChg chg="del">
          <ac:chgData name="Oficina Asesora Planeacion" userId="883798ce-ac37-472f-96df-6281cfd97bd3" providerId="ADAL" clId="{37B13F63-14B9-4616-ACDA-33CC9BB8A36B}" dt="2024-06-19T20:24:41.616" v="1429" actId="478"/>
          <ac:spMkLst>
            <pc:docMk/>
            <pc:sldMk cId="3937860058" sldId="2145706828"/>
            <ac:spMk id="40" creationId="{54CA0D9D-A9E9-EF61-A9AE-14F290BFE281}"/>
          </ac:spMkLst>
        </pc:spChg>
        <pc:spChg chg="del">
          <ac:chgData name="Oficina Asesora Planeacion" userId="883798ce-ac37-472f-96df-6281cfd97bd3" providerId="ADAL" clId="{37B13F63-14B9-4616-ACDA-33CC9BB8A36B}" dt="2024-06-19T20:24:43.374" v="1431" actId="478"/>
          <ac:spMkLst>
            <pc:docMk/>
            <pc:sldMk cId="3937860058" sldId="2145706828"/>
            <ac:spMk id="41" creationId="{89560BEF-A292-9520-8DAB-5B54D2C02DF2}"/>
          </ac:spMkLst>
        </pc:spChg>
        <pc:spChg chg="del">
          <ac:chgData name="Oficina Asesora Planeacion" userId="883798ce-ac37-472f-96df-6281cfd97bd3" providerId="ADAL" clId="{37B13F63-14B9-4616-ACDA-33CC9BB8A36B}" dt="2024-06-19T20:24:48.524" v="1436" actId="478"/>
          <ac:spMkLst>
            <pc:docMk/>
            <pc:sldMk cId="3937860058" sldId="2145706828"/>
            <ac:spMk id="42" creationId="{D91563B1-BB98-5929-CD1D-805B4F7E766B}"/>
          </ac:spMkLst>
        </pc:spChg>
        <pc:spChg chg="del">
          <ac:chgData name="Oficina Asesora Planeacion" userId="883798ce-ac37-472f-96df-6281cfd97bd3" providerId="ADAL" clId="{37B13F63-14B9-4616-ACDA-33CC9BB8A36B}" dt="2024-06-19T20:24:45.099" v="1433" actId="478"/>
          <ac:spMkLst>
            <pc:docMk/>
            <pc:sldMk cId="3937860058" sldId="2145706828"/>
            <ac:spMk id="43" creationId="{8EB03315-8C7E-64D0-9331-14FADCE5EF94}"/>
          </ac:spMkLst>
        </pc:spChg>
        <pc:spChg chg="del">
          <ac:chgData name="Oficina Asesora Planeacion" userId="883798ce-ac37-472f-96df-6281cfd97bd3" providerId="ADAL" clId="{37B13F63-14B9-4616-ACDA-33CC9BB8A36B}" dt="2024-06-19T20:24:48.870" v="1437" actId="478"/>
          <ac:spMkLst>
            <pc:docMk/>
            <pc:sldMk cId="3937860058" sldId="2145706828"/>
            <ac:spMk id="44" creationId="{E42E5E60-99FA-2825-E975-1C10C8CDB920}"/>
          </ac:spMkLst>
        </pc:spChg>
        <pc:spChg chg="mod">
          <ac:chgData name="Oficina Asesora Planeacion" userId="883798ce-ac37-472f-96df-6281cfd97bd3" providerId="ADAL" clId="{37B13F63-14B9-4616-ACDA-33CC9BB8A36B}" dt="2024-06-19T20:31:43.854" v="1838" actId="1076"/>
          <ac:spMkLst>
            <pc:docMk/>
            <pc:sldMk cId="3937860058" sldId="2145706828"/>
            <ac:spMk id="45" creationId="{7D5A4ABA-DAC6-175B-6B62-244B45CED712}"/>
          </ac:spMkLst>
        </pc:spChg>
        <pc:spChg chg="mod">
          <ac:chgData name="Oficina Asesora Planeacion" userId="883798ce-ac37-472f-96df-6281cfd97bd3" providerId="ADAL" clId="{37B13F63-14B9-4616-ACDA-33CC9BB8A36B}" dt="2024-06-19T20:24:35.125" v="1426" actId="1076"/>
          <ac:spMkLst>
            <pc:docMk/>
            <pc:sldMk cId="3937860058" sldId="2145706828"/>
            <ac:spMk id="46" creationId="{224D8ACB-A41F-8B4B-CC94-C30335A587A8}"/>
          </ac:spMkLst>
        </pc:spChg>
        <pc:spChg chg="mod">
          <ac:chgData name="Oficina Asesora Planeacion" userId="883798ce-ac37-472f-96df-6281cfd97bd3" providerId="ADAL" clId="{37B13F63-14B9-4616-ACDA-33CC9BB8A36B}" dt="2024-06-19T20:24:38.092" v="1427" actId="1076"/>
          <ac:spMkLst>
            <pc:docMk/>
            <pc:sldMk cId="3937860058" sldId="2145706828"/>
            <ac:spMk id="47" creationId="{7E6D0B54-A0CC-9761-337F-EA45596FECF4}"/>
          </ac:spMkLst>
        </pc:spChg>
        <pc:spChg chg="mod">
          <ac:chgData name="Oficina Asesora Planeacion" userId="883798ce-ac37-472f-96df-6281cfd97bd3" providerId="ADAL" clId="{37B13F63-14B9-4616-ACDA-33CC9BB8A36B}" dt="2024-06-19T20:30:40.184" v="1804" actId="14100"/>
          <ac:spMkLst>
            <pc:docMk/>
            <pc:sldMk cId="3937860058" sldId="2145706828"/>
            <ac:spMk id="49" creationId="{2209D5AB-5120-D1F6-3F8B-B353231FFCF5}"/>
          </ac:spMkLst>
        </pc:spChg>
        <pc:spChg chg="del">
          <ac:chgData name="Oficina Asesora Planeacion" userId="883798ce-ac37-472f-96df-6281cfd97bd3" providerId="ADAL" clId="{37B13F63-14B9-4616-ACDA-33CC9BB8A36B}" dt="2024-06-19T20:24:50.175" v="1438" actId="478"/>
          <ac:spMkLst>
            <pc:docMk/>
            <pc:sldMk cId="3937860058" sldId="2145706828"/>
            <ac:spMk id="59" creationId="{FB581FD0-3C11-EAFE-8221-D623750A4838}"/>
          </ac:spMkLst>
        </pc:spChg>
        <pc:spChg chg="mod">
          <ac:chgData name="Oficina Asesora Planeacion" userId="883798ce-ac37-472f-96df-6281cfd97bd3" providerId="ADAL" clId="{37B13F63-14B9-4616-ACDA-33CC9BB8A36B}" dt="2024-06-19T21:07:32.332" v="2280" actId="20577"/>
          <ac:spMkLst>
            <pc:docMk/>
            <pc:sldMk cId="3937860058" sldId="2145706828"/>
            <ac:spMk id="152" creationId="{FC7E3897-66AD-FB1E-9583-DD505265BD15}"/>
          </ac:spMkLst>
        </pc:spChg>
        <pc:spChg chg="mod">
          <ac:chgData name="Oficina Asesora Planeacion" userId="883798ce-ac37-472f-96df-6281cfd97bd3" providerId="ADAL" clId="{37B13F63-14B9-4616-ACDA-33CC9BB8A36B}" dt="2024-06-19T20:24:08.641" v="1418" actId="1076"/>
          <ac:spMkLst>
            <pc:docMk/>
            <pc:sldMk cId="3937860058" sldId="2145706828"/>
            <ac:spMk id="160" creationId="{A7D5A894-91EE-A4A4-E47E-AE001155B323}"/>
          </ac:spMkLst>
        </pc:spChg>
        <pc:spChg chg="mod">
          <ac:chgData name="Oficina Asesora Planeacion" userId="883798ce-ac37-472f-96df-6281cfd97bd3" providerId="ADAL" clId="{37B13F63-14B9-4616-ACDA-33CC9BB8A36B}" dt="2024-06-19T20:24:17.659" v="1421" actId="1076"/>
          <ac:spMkLst>
            <pc:docMk/>
            <pc:sldMk cId="3937860058" sldId="2145706828"/>
            <ac:spMk id="161" creationId="{58EA3130-831F-F04B-4805-62DAB7F41D82}"/>
          </ac:spMkLst>
        </pc:spChg>
        <pc:spChg chg="mod">
          <ac:chgData name="Oficina Asesora Planeacion" userId="883798ce-ac37-472f-96df-6281cfd97bd3" providerId="ADAL" clId="{37B13F63-14B9-4616-ACDA-33CC9BB8A36B}" dt="2024-06-19T20:24:11.300" v="1419" actId="1076"/>
          <ac:spMkLst>
            <pc:docMk/>
            <pc:sldMk cId="3937860058" sldId="2145706828"/>
            <ac:spMk id="162" creationId="{1C2D918C-46A6-C512-F4CC-03E06B69CB4E}"/>
          </ac:spMkLst>
        </pc:spChg>
        <pc:spChg chg="mod">
          <ac:chgData name="Oficina Asesora Planeacion" userId="883798ce-ac37-472f-96df-6281cfd97bd3" providerId="ADAL" clId="{37B13F63-14B9-4616-ACDA-33CC9BB8A36B}" dt="2024-06-19T20:24:25.806" v="1424" actId="1076"/>
          <ac:spMkLst>
            <pc:docMk/>
            <pc:sldMk cId="3937860058" sldId="2145706828"/>
            <ac:spMk id="163" creationId="{55E75C93-F6D6-F95E-AD5D-13234BA930A6}"/>
          </ac:spMkLst>
        </pc:spChg>
        <pc:spChg chg="mod">
          <ac:chgData name="Oficina Asesora Planeacion" userId="883798ce-ac37-472f-96df-6281cfd97bd3" providerId="ADAL" clId="{37B13F63-14B9-4616-ACDA-33CC9BB8A36B}" dt="2024-06-19T20:25:05.702" v="1443" actId="1076"/>
          <ac:spMkLst>
            <pc:docMk/>
            <pc:sldMk cId="3937860058" sldId="2145706828"/>
            <ac:spMk id="164" creationId="{F1B738AD-B2EC-BB64-46DD-9F99220F8DF8}"/>
          </ac:spMkLst>
        </pc:spChg>
        <pc:spChg chg="mod">
          <ac:chgData name="Oficina Asesora Planeacion" userId="883798ce-ac37-472f-96df-6281cfd97bd3" providerId="ADAL" clId="{37B13F63-14B9-4616-ACDA-33CC9BB8A36B}" dt="2024-06-19T20:24:24.419" v="1423" actId="1076"/>
          <ac:spMkLst>
            <pc:docMk/>
            <pc:sldMk cId="3937860058" sldId="2145706828"/>
            <ac:spMk id="165" creationId="{12C3BB48-226E-4987-5A59-7B4FDE57BCAB}"/>
          </ac:spMkLst>
        </pc:spChg>
        <pc:spChg chg="mod">
          <ac:chgData name="Oficina Asesora Planeacion" userId="883798ce-ac37-472f-96df-6281cfd97bd3" providerId="ADAL" clId="{37B13F63-14B9-4616-ACDA-33CC9BB8A36B}" dt="2024-06-19T20:25:23.247" v="1471" actId="20577"/>
          <ac:spMkLst>
            <pc:docMk/>
            <pc:sldMk cId="3937860058" sldId="2145706828"/>
            <ac:spMk id="166" creationId="{D2D34BF6-B733-AF38-43F7-991B5DAE474A}"/>
          </ac:spMkLst>
        </pc:spChg>
        <pc:spChg chg="mod">
          <ac:chgData name="Oficina Asesora Planeacion" userId="883798ce-ac37-472f-96df-6281cfd97bd3" providerId="ADAL" clId="{37B13F63-14B9-4616-ACDA-33CC9BB8A36B}" dt="2024-06-19T20:25:51.504" v="1535" actId="20577"/>
          <ac:spMkLst>
            <pc:docMk/>
            <pc:sldMk cId="3937860058" sldId="2145706828"/>
            <ac:spMk id="167" creationId="{5C37D801-4D72-2D26-E1FF-E611CD1E2990}"/>
          </ac:spMkLst>
        </pc:spChg>
        <pc:spChg chg="mod">
          <ac:chgData name="Oficina Asesora Planeacion" userId="883798ce-ac37-472f-96df-6281cfd97bd3" providerId="ADAL" clId="{37B13F63-14B9-4616-ACDA-33CC9BB8A36B}" dt="2024-06-19T20:26:13.457" v="1558" actId="20577"/>
          <ac:spMkLst>
            <pc:docMk/>
            <pc:sldMk cId="3937860058" sldId="2145706828"/>
            <ac:spMk id="168" creationId="{D500F85F-8AC9-ACA1-998D-D9C35169CF2C}"/>
          </ac:spMkLst>
        </pc:spChg>
        <pc:spChg chg="mod">
          <ac:chgData name="Oficina Asesora Planeacion" userId="883798ce-ac37-472f-96df-6281cfd97bd3" providerId="ADAL" clId="{37B13F63-14B9-4616-ACDA-33CC9BB8A36B}" dt="2024-06-19T20:26:21.981" v="1586" actId="20577"/>
          <ac:spMkLst>
            <pc:docMk/>
            <pc:sldMk cId="3937860058" sldId="2145706828"/>
            <ac:spMk id="171" creationId="{AF7068BA-CD04-160A-08FB-807E7693E9A1}"/>
          </ac:spMkLst>
        </pc:spChg>
        <pc:spChg chg="mod">
          <ac:chgData name="Oficina Asesora Planeacion" userId="883798ce-ac37-472f-96df-6281cfd97bd3" providerId="ADAL" clId="{37B13F63-14B9-4616-ACDA-33CC9BB8A36B}" dt="2024-06-19T20:26:45.141" v="1622" actId="20577"/>
          <ac:spMkLst>
            <pc:docMk/>
            <pc:sldMk cId="3937860058" sldId="2145706828"/>
            <ac:spMk id="172" creationId="{A2A541BF-FD84-2C3D-1667-C03BAAB04193}"/>
          </ac:spMkLst>
        </pc:spChg>
        <pc:spChg chg="mod">
          <ac:chgData name="Oficina Asesora Planeacion" userId="883798ce-ac37-472f-96df-6281cfd97bd3" providerId="ADAL" clId="{37B13F63-14B9-4616-ACDA-33CC9BB8A36B}" dt="2024-06-19T20:27:00.772" v="1672" actId="1076"/>
          <ac:spMkLst>
            <pc:docMk/>
            <pc:sldMk cId="3937860058" sldId="2145706828"/>
            <ac:spMk id="173" creationId="{41226164-9553-D88B-D970-77141A4C634D}"/>
          </ac:spMkLst>
        </pc:spChg>
        <pc:grpChg chg="mod">
          <ac:chgData name="Oficina Asesora Planeacion" userId="883798ce-ac37-472f-96df-6281cfd97bd3" providerId="ADAL" clId="{37B13F63-14B9-4616-ACDA-33CC9BB8A36B}" dt="2024-06-20T15:09:33.123" v="2327" actId="1076"/>
          <ac:grpSpMkLst>
            <pc:docMk/>
            <pc:sldMk cId="3937860058" sldId="2145706828"/>
            <ac:grpSpMk id="9" creationId="{8C195864-5E79-DE1C-94C1-A799CDF76FA1}"/>
          </ac:grpSpMkLst>
        </pc:grpChg>
        <pc:grpChg chg="del">
          <ac:chgData name="Oficina Asesora Planeacion" userId="883798ce-ac37-472f-96df-6281cfd97bd3" providerId="ADAL" clId="{37B13F63-14B9-4616-ACDA-33CC9BB8A36B}" dt="2024-06-19T20:24:40.161" v="1428" actId="478"/>
          <ac:grpSpMkLst>
            <pc:docMk/>
            <pc:sldMk cId="3937860058" sldId="2145706828"/>
            <ac:grpSpMk id="50" creationId="{A8EA211C-9C53-2D59-2E6C-D75AE90226FE}"/>
          </ac:grpSpMkLst>
        </pc:grpChg>
        <pc:picChg chg="mod">
          <ac:chgData name="Oficina Asesora Planeacion" userId="883798ce-ac37-472f-96df-6281cfd97bd3" providerId="ADAL" clId="{37B13F63-14B9-4616-ACDA-33CC9BB8A36B}" dt="2024-06-20T15:09:32.708" v="2326" actId="1076"/>
          <ac:picMkLst>
            <pc:docMk/>
            <pc:sldMk cId="3937860058" sldId="2145706828"/>
            <ac:picMk id="20" creationId="{79E19FE8-4BA2-4994-45C6-64C5F2448856}"/>
          </ac:picMkLst>
        </pc:picChg>
      </pc:sldChg>
      <pc:sldChg chg="modSp mod">
        <pc:chgData name="Oficina Asesora Planeacion" userId="883798ce-ac37-472f-96df-6281cfd97bd3" providerId="ADAL" clId="{37B13F63-14B9-4616-ACDA-33CC9BB8A36B}" dt="2024-06-20T20:27:26.053" v="3828" actId="1076"/>
        <pc:sldMkLst>
          <pc:docMk/>
          <pc:sldMk cId="4026688705" sldId="2145707148"/>
        </pc:sldMkLst>
        <pc:spChg chg="mod">
          <ac:chgData name="Oficina Asesora Planeacion" userId="883798ce-ac37-472f-96df-6281cfd97bd3" providerId="ADAL" clId="{37B13F63-14B9-4616-ACDA-33CC9BB8A36B}" dt="2024-06-20T20:27:26.053" v="3828" actId="1076"/>
          <ac:spMkLst>
            <pc:docMk/>
            <pc:sldMk cId="4026688705" sldId="2145707148"/>
            <ac:spMk id="3" creationId="{14BEDE83-0A9C-64FF-4006-696EF334A2A0}"/>
          </ac:spMkLst>
        </pc:spChg>
      </pc:sldChg>
      <pc:sldChg chg="addSp delSp modSp del mod">
        <pc:chgData name="Oficina Asesora Planeacion" userId="883798ce-ac37-472f-96df-6281cfd97bd3" providerId="ADAL" clId="{37B13F63-14B9-4616-ACDA-33CC9BB8A36B}" dt="2024-06-20T19:54:05.994" v="3019" actId="2696"/>
        <pc:sldMkLst>
          <pc:docMk/>
          <pc:sldMk cId="3434468519" sldId="2145707149"/>
        </pc:sldMkLst>
        <pc:spChg chg="del mod">
          <ac:chgData name="Oficina Asesora Planeacion" userId="883798ce-ac37-472f-96df-6281cfd97bd3" providerId="ADAL" clId="{37B13F63-14B9-4616-ACDA-33CC9BB8A36B}" dt="2024-06-19T20:48:29.710" v="1970" actId="478"/>
          <ac:spMkLst>
            <pc:docMk/>
            <pc:sldMk cId="3434468519" sldId="2145707149"/>
            <ac:spMk id="2" creationId="{9674A6A6-B942-40B9-48E7-2CEEEBB0C462}"/>
          </ac:spMkLst>
        </pc:spChg>
        <pc:spChg chg="del mod">
          <ac:chgData name="Oficina Asesora Planeacion" userId="883798ce-ac37-472f-96df-6281cfd97bd3" providerId="ADAL" clId="{37B13F63-14B9-4616-ACDA-33CC9BB8A36B}" dt="2024-06-19T20:54:51.790" v="2029" actId="478"/>
          <ac:spMkLst>
            <pc:docMk/>
            <pc:sldMk cId="3434468519" sldId="2145707149"/>
            <ac:spMk id="3" creationId="{AD966493-928E-9531-D228-D0B2A11349BA}"/>
          </ac:spMkLst>
        </pc:spChg>
        <pc:spChg chg="add mod">
          <ac:chgData name="Oficina Asesora Planeacion" userId="883798ce-ac37-472f-96df-6281cfd97bd3" providerId="ADAL" clId="{37B13F63-14B9-4616-ACDA-33CC9BB8A36B}" dt="2024-06-19T20:54:50.287" v="2028" actId="14100"/>
          <ac:spMkLst>
            <pc:docMk/>
            <pc:sldMk cId="3434468519" sldId="2145707149"/>
            <ac:spMk id="4" creationId="{6585A1B3-D435-336F-7398-F8192383309E}"/>
          </ac:spMkLst>
        </pc:spChg>
        <pc:spChg chg="add del mod">
          <ac:chgData name="Oficina Asesora Planeacion" userId="883798ce-ac37-472f-96df-6281cfd97bd3" providerId="ADAL" clId="{37B13F63-14B9-4616-ACDA-33CC9BB8A36B}" dt="2024-06-19T20:39:13.261" v="1902" actId="478"/>
          <ac:spMkLst>
            <pc:docMk/>
            <pc:sldMk cId="3434468519" sldId="2145707149"/>
            <ac:spMk id="5" creationId="{03A1AF33-42A5-4D5C-A68B-474D48C1A5AD}"/>
          </ac:spMkLst>
        </pc:spChg>
        <pc:spChg chg="add mod">
          <ac:chgData name="Oficina Asesora Planeacion" userId="883798ce-ac37-472f-96df-6281cfd97bd3" providerId="ADAL" clId="{37B13F63-14B9-4616-ACDA-33CC9BB8A36B}" dt="2024-06-19T20:54:43.983" v="2026" actId="14100"/>
          <ac:spMkLst>
            <pc:docMk/>
            <pc:sldMk cId="3434468519" sldId="2145707149"/>
            <ac:spMk id="6" creationId="{A9A7D98C-B7D9-6521-046B-EE74D0D59D92}"/>
          </ac:spMkLst>
        </pc:spChg>
        <pc:spChg chg="mod">
          <ac:chgData name="Oficina Asesora Planeacion" userId="883798ce-ac37-472f-96df-6281cfd97bd3" providerId="ADAL" clId="{37B13F63-14B9-4616-ACDA-33CC9BB8A36B}" dt="2024-06-19T20:36:10.504" v="1873" actId="1076"/>
          <ac:spMkLst>
            <pc:docMk/>
            <pc:sldMk cId="3434468519" sldId="2145707149"/>
            <ac:spMk id="7" creationId="{0D70920E-2609-78AD-814D-574C25E257DE}"/>
          </ac:spMkLst>
        </pc:spChg>
        <pc:spChg chg="add del mod">
          <ac:chgData name="Oficina Asesora Planeacion" userId="883798ce-ac37-472f-96df-6281cfd97bd3" providerId="ADAL" clId="{37B13F63-14B9-4616-ACDA-33CC9BB8A36B}" dt="2024-06-19T20:39:15.037" v="1904" actId="478"/>
          <ac:spMkLst>
            <pc:docMk/>
            <pc:sldMk cId="3434468519" sldId="2145707149"/>
            <ac:spMk id="8" creationId="{D0F44C40-5E24-A00F-4357-B7C3644A9BBA}"/>
          </ac:spMkLst>
        </pc:spChg>
        <pc:spChg chg="add mod">
          <ac:chgData name="Oficina Asesora Planeacion" userId="883798ce-ac37-472f-96df-6281cfd97bd3" providerId="ADAL" clId="{37B13F63-14B9-4616-ACDA-33CC9BB8A36B}" dt="2024-06-19T20:58:26.898" v="2040" actId="14100"/>
          <ac:spMkLst>
            <pc:docMk/>
            <pc:sldMk cId="3434468519" sldId="2145707149"/>
            <ac:spMk id="9" creationId="{E005EFF6-1212-C82E-7493-5526E85E309F}"/>
          </ac:spMkLst>
        </pc:spChg>
        <pc:spChg chg="add mod">
          <ac:chgData name="Oficina Asesora Planeacion" userId="883798ce-ac37-472f-96df-6281cfd97bd3" providerId="ADAL" clId="{37B13F63-14B9-4616-ACDA-33CC9BB8A36B}" dt="2024-06-19T20:21:14.910" v="1302" actId="1076"/>
          <ac:spMkLst>
            <pc:docMk/>
            <pc:sldMk cId="3434468519" sldId="2145707149"/>
            <ac:spMk id="10" creationId="{B01355A3-2ECB-5BBF-6741-0F27B22841FE}"/>
          </ac:spMkLst>
        </pc:spChg>
        <pc:spChg chg="add mod">
          <ac:chgData name="Oficina Asesora Planeacion" userId="883798ce-ac37-472f-96df-6281cfd97bd3" providerId="ADAL" clId="{37B13F63-14B9-4616-ACDA-33CC9BB8A36B}" dt="2024-06-20T15:10:47.523" v="2339" actId="20577"/>
          <ac:spMkLst>
            <pc:docMk/>
            <pc:sldMk cId="3434468519" sldId="2145707149"/>
            <ac:spMk id="11" creationId="{3B55E936-8F50-91FB-98D8-2879DF634EC8}"/>
          </ac:spMkLst>
        </pc:spChg>
        <pc:spChg chg="add del mod">
          <ac:chgData name="Oficina Asesora Planeacion" userId="883798ce-ac37-472f-96df-6281cfd97bd3" providerId="ADAL" clId="{37B13F63-14B9-4616-ACDA-33CC9BB8A36B}" dt="2024-06-19T20:36:05.766" v="1870" actId="478"/>
          <ac:spMkLst>
            <pc:docMk/>
            <pc:sldMk cId="3434468519" sldId="2145707149"/>
            <ac:spMk id="12" creationId="{372F4580-FDE3-8A67-F65A-9C310819B525}"/>
          </ac:spMkLst>
        </pc:spChg>
        <pc:spChg chg="add del mod">
          <ac:chgData name="Oficina Asesora Planeacion" userId="883798ce-ac37-472f-96df-6281cfd97bd3" providerId="ADAL" clId="{37B13F63-14B9-4616-ACDA-33CC9BB8A36B}" dt="2024-06-19T21:05:21.693" v="2264" actId="478"/>
          <ac:spMkLst>
            <pc:docMk/>
            <pc:sldMk cId="3434468519" sldId="2145707149"/>
            <ac:spMk id="13" creationId="{93BB944E-E420-020A-2328-EE2D00649175}"/>
          </ac:spMkLst>
        </pc:spChg>
        <pc:spChg chg="add del mod">
          <ac:chgData name="Oficina Asesora Planeacion" userId="883798ce-ac37-472f-96df-6281cfd97bd3" providerId="ADAL" clId="{37B13F63-14B9-4616-ACDA-33CC9BB8A36B}" dt="2024-06-19T21:05:24.914" v="2265" actId="478"/>
          <ac:spMkLst>
            <pc:docMk/>
            <pc:sldMk cId="3434468519" sldId="2145707149"/>
            <ac:spMk id="15" creationId="{7925087B-8A6D-A7AB-9A19-28CC91565270}"/>
          </ac:spMkLst>
        </pc:spChg>
        <pc:spChg chg="add del mod">
          <ac:chgData name="Oficina Asesora Planeacion" userId="883798ce-ac37-472f-96df-6281cfd97bd3" providerId="ADAL" clId="{37B13F63-14B9-4616-ACDA-33CC9BB8A36B}" dt="2024-06-19T20:52:23.006" v="1991" actId="478"/>
          <ac:spMkLst>
            <pc:docMk/>
            <pc:sldMk cId="3434468519" sldId="2145707149"/>
            <ac:spMk id="16" creationId="{43A9656E-727F-CF48-8855-CC966098FC9D}"/>
          </ac:spMkLst>
        </pc:spChg>
        <pc:spChg chg="add del mod">
          <ac:chgData name="Oficina Asesora Planeacion" userId="883798ce-ac37-472f-96df-6281cfd97bd3" providerId="ADAL" clId="{37B13F63-14B9-4616-ACDA-33CC9BB8A36B}" dt="2024-06-19T20:52:21.876" v="1989" actId="478"/>
          <ac:spMkLst>
            <pc:docMk/>
            <pc:sldMk cId="3434468519" sldId="2145707149"/>
            <ac:spMk id="17" creationId="{B31016A3-D902-8CDB-0EC2-ECD2F25594F1}"/>
          </ac:spMkLst>
        </pc:spChg>
        <pc:spChg chg="add del mod">
          <ac:chgData name="Oficina Asesora Planeacion" userId="883798ce-ac37-472f-96df-6281cfd97bd3" providerId="ADAL" clId="{37B13F63-14B9-4616-ACDA-33CC9BB8A36B}" dt="2024-06-19T20:52:20.807" v="1988" actId="478"/>
          <ac:spMkLst>
            <pc:docMk/>
            <pc:sldMk cId="3434468519" sldId="2145707149"/>
            <ac:spMk id="18" creationId="{B7CC69A0-5E02-DD39-0D4B-ED5F106B73F6}"/>
          </ac:spMkLst>
        </pc:spChg>
        <pc:spChg chg="add mod">
          <ac:chgData name="Oficina Asesora Planeacion" userId="883798ce-ac37-472f-96df-6281cfd97bd3" providerId="ADAL" clId="{37B13F63-14B9-4616-ACDA-33CC9BB8A36B}" dt="2024-06-19T20:21:56.096" v="1315"/>
          <ac:spMkLst>
            <pc:docMk/>
            <pc:sldMk cId="3434468519" sldId="2145707149"/>
            <ac:spMk id="19" creationId="{43BAC63D-844D-3274-4917-3A3256A4FD0F}"/>
          </ac:spMkLst>
        </pc:spChg>
        <pc:spChg chg="add mod">
          <ac:chgData name="Oficina Asesora Planeacion" userId="883798ce-ac37-472f-96df-6281cfd97bd3" providerId="ADAL" clId="{37B13F63-14B9-4616-ACDA-33CC9BB8A36B}" dt="2024-06-19T21:00:58.241" v="2148" actId="14100"/>
          <ac:spMkLst>
            <pc:docMk/>
            <pc:sldMk cId="3434468519" sldId="2145707149"/>
            <ac:spMk id="20" creationId="{D2D45B9D-5BE1-2C4B-6C5E-8150654A48AD}"/>
          </ac:spMkLst>
        </pc:spChg>
        <pc:spChg chg="add mod">
          <ac:chgData name="Oficina Asesora Planeacion" userId="883798ce-ac37-472f-96df-6281cfd97bd3" providerId="ADAL" clId="{37B13F63-14B9-4616-ACDA-33CC9BB8A36B}" dt="2024-06-19T21:02:11.136" v="2168" actId="14100"/>
          <ac:spMkLst>
            <pc:docMk/>
            <pc:sldMk cId="3434468519" sldId="2145707149"/>
            <ac:spMk id="21" creationId="{0111309C-55CA-53C4-2717-12126AF3C301}"/>
          </ac:spMkLst>
        </pc:spChg>
        <pc:spChg chg="add mod">
          <ac:chgData name="Oficina Asesora Planeacion" userId="883798ce-ac37-472f-96df-6281cfd97bd3" providerId="ADAL" clId="{37B13F63-14B9-4616-ACDA-33CC9BB8A36B}" dt="2024-06-19T21:05:29.432" v="2266" actId="1076"/>
          <ac:spMkLst>
            <pc:docMk/>
            <pc:sldMk cId="3434468519" sldId="2145707149"/>
            <ac:spMk id="22" creationId="{933D8F27-2228-7EBA-1087-A39BB72D24C8}"/>
          </ac:spMkLst>
        </pc:spChg>
        <pc:spChg chg="add mod">
          <ac:chgData name="Oficina Asesora Planeacion" userId="883798ce-ac37-472f-96df-6281cfd97bd3" providerId="ADAL" clId="{37B13F63-14B9-4616-ACDA-33CC9BB8A36B}" dt="2024-06-19T21:01:09.832" v="2149" actId="207"/>
          <ac:spMkLst>
            <pc:docMk/>
            <pc:sldMk cId="3434468519" sldId="2145707149"/>
            <ac:spMk id="23" creationId="{39C9FB41-125D-6887-4EFD-A77C580EC578}"/>
          </ac:spMkLst>
        </pc:spChg>
        <pc:spChg chg="mod">
          <ac:chgData name="Oficina Asesora Planeacion" userId="883798ce-ac37-472f-96df-6281cfd97bd3" providerId="ADAL" clId="{37B13F63-14B9-4616-ACDA-33CC9BB8A36B}" dt="2024-06-19T21:05:31.584" v="2267" actId="1076"/>
          <ac:spMkLst>
            <pc:docMk/>
            <pc:sldMk cId="3434468519" sldId="2145707149"/>
            <ac:spMk id="25" creationId="{CE1D1717-3CE7-D005-E6AC-CC40357200A6}"/>
          </ac:spMkLst>
        </pc:spChg>
        <pc:spChg chg="mod">
          <ac:chgData name="Oficina Asesora Planeacion" userId="883798ce-ac37-472f-96df-6281cfd97bd3" providerId="ADAL" clId="{37B13F63-14B9-4616-ACDA-33CC9BB8A36B}" dt="2024-06-19T20:53:46.563" v="2007" actId="2711"/>
          <ac:spMkLst>
            <pc:docMk/>
            <pc:sldMk cId="3434468519" sldId="2145707149"/>
            <ac:spMk id="26" creationId="{9461EDFB-B526-EF01-B3ED-0FF5DB864AC8}"/>
          </ac:spMkLst>
        </pc:spChg>
        <pc:spChg chg="mod">
          <ac:chgData name="Oficina Asesora Planeacion" userId="883798ce-ac37-472f-96df-6281cfd97bd3" providerId="ADAL" clId="{37B13F63-14B9-4616-ACDA-33CC9BB8A36B}" dt="2024-06-19T20:53:58.413" v="2009" actId="255"/>
          <ac:spMkLst>
            <pc:docMk/>
            <pc:sldMk cId="3434468519" sldId="2145707149"/>
            <ac:spMk id="27" creationId="{43128DBE-74AF-8D88-AFF7-17FB104F349E}"/>
          </ac:spMkLst>
        </pc:spChg>
        <pc:spChg chg="add del mod">
          <ac:chgData name="Oficina Asesora Planeacion" userId="883798ce-ac37-472f-96df-6281cfd97bd3" providerId="ADAL" clId="{37B13F63-14B9-4616-ACDA-33CC9BB8A36B}" dt="2024-06-19T21:01:42.184" v="2159" actId="478"/>
          <ac:spMkLst>
            <pc:docMk/>
            <pc:sldMk cId="3434468519" sldId="2145707149"/>
            <ac:spMk id="28" creationId="{C5510636-597C-A462-CF91-98E2D7497C84}"/>
          </ac:spMkLst>
        </pc:spChg>
        <pc:spChg chg="add mod">
          <ac:chgData name="Oficina Asesora Planeacion" userId="883798ce-ac37-472f-96df-6281cfd97bd3" providerId="ADAL" clId="{37B13F63-14B9-4616-ACDA-33CC9BB8A36B}" dt="2024-06-19T21:01:46.828" v="2160"/>
          <ac:spMkLst>
            <pc:docMk/>
            <pc:sldMk cId="3434468519" sldId="2145707149"/>
            <ac:spMk id="29" creationId="{A207A429-4DF8-1E80-E737-96E90A97C710}"/>
          </ac:spMkLst>
        </pc:spChg>
        <pc:spChg chg="add mod">
          <ac:chgData name="Oficina Asesora Planeacion" userId="883798ce-ac37-472f-96df-6281cfd97bd3" providerId="ADAL" clId="{37B13F63-14B9-4616-ACDA-33CC9BB8A36B}" dt="2024-06-19T21:05:04.008" v="2261" actId="1076"/>
          <ac:spMkLst>
            <pc:docMk/>
            <pc:sldMk cId="3434468519" sldId="2145707149"/>
            <ac:spMk id="30" creationId="{85CC200E-35F4-C205-2AAD-E186EE4931F1}"/>
          </ac:spMkLst>
        </pc:spChg>
        <pc:spChg chg="add mod">
          <ac:chgData name="Oficina Asesora Planeacion" userId="883798ce-ac37-472f-96df-6281cfd97bd3" providerId="ADAL" clId="{37B13F63-14B9-4616-ACDA-33CC9BB8A36B}" dt="2024-06-19T21:05:06.104" v="2262" actId="1076"/>
          <ac:spMkLst>
            <pc:docMk/>
            <pc:sldMk cId="3434468519" sldId="2145707149"/>
            <ac:spMk id="31" creationId="{8730C53E-2FA5-9EC2-648C-7F27F8FD6D3A}"/>
          </ac:spMkLst>
        </pc:spChg>
        <pc:spChg chg="add mod">
          <ac:chgData name="Oficina Asesora Planeacion" userId="883798ce-ac37-472f-96df-6281cfd97bd3" providerId="ADAL" clId="{37B13F63-14B9-4616-ACDA-33CC9BB8A36B}" dt="2024-06-19T21:06:10.411" v="2275" actId="14100"/>
          <ac:spMkLst>
            <pc:docMk/>
            <pc:sldMk cId="3434468519" sldId="2145707149"/>
            <ac:spMk id="32" creationId="{F0DAC38D-BD72-E0EE-5280-C0908FDCAD93}"/>
          </ac:spMkLst>
        </pc:spChg>
        <pc:grpChg chg="add mod">
          <ac:chgData name="Oficina Asesora Planeacion" userId="883798ce-ac37-472f-96df-6281cfd97bd3" providerId="ADAL" clId="{37B13F63-14B9-4616-ACDA-33CC9BB8A36B}" dt="2024-06-19T21:05:33.999" v="2268" actId="1076"/>
          <ac:grpSpMkLst>
            <pc:docMk/>
            <pc:sldMk cId="3434468519" sldId="2145707149"/>
            <ac:grpSpMk id="24" creationId="{DF1B5C1F-2495-8DAA-BB05-66B8CA88D646}"/>
          </ac:grpSpMkLst>
        </pc:grpChg>
        <pc:graphicFrameChg chg="add del mod">
          <ac:chgData name="Oficina Asesora Planeacion" userId="883798ce-ac37-472f-96df-6281cfd97bd3" providerId="ADAL" clId="{37B13F63-14B9-4616-ACDA-33CC9BB8A36B}" dt="2024-06-19T20:11:01.465" v="1114" actId="21"/>
          <ac:graphicFrameMkLst>
            <pc:docMk/>
            <pc:sldMk cId="3434468519" sldId="2145707149"/>
            <ac:graphicFrameMk id="14" creationId="{E5BA0900-772B-54F9-9A58-E42F2186083C}"/>
          </ac:graphicFrameMkLst>
        </pc:graphicFrameChg>
        <pc:picChg chg="add del mod">
          <ac:chgData name="Oficina Asesora Planeacion" userId="883798ce-ac37-472f-96df-6281cfd97bd3" providerId="ADAL" clId="{37B13F63-14B9-4616-ACDA-33CC9BB8A36B}" dt="2024-06-19T20:58:47.682" v="2044" actId="478"/>
          <ac:picMkLst>
            <pc:docMk/>
            <pc:sldMk cId="3434468519" sldId="2145707149"/>
            <ac:picMk id="1026" creationId="{219D914B-F464-616B-D12B-C665A7BB1E24}"/>
          </ac:picMkLst>
        </pc:picChg>
      </pc:sldChg>
      <pc:sldChg chg="modSp mod">
        <pc:chgData name="Oficina Asesora Planeacion" userId="883798ce-ac37-472f-96df-6281cfd97bd3" providerId="ADAL" clId="{37B13F63-14B9-4616-ACDA-33CC9BB8A36B}" dt="2024-06-20T20:06:26.074" v="3788" actId="21"/>
        <pc:sldMkLst>
          <pc:docMk/>
          <pc:sldMk cId="1141097001" sldId="2145707150"/>
        </pc:sldMkLst>
        <pc:spChg chg="mod">
          <ac:chgData name="Oficina Asesora Planeacion" userId="883798ce-ac37-472f-96df-6281cfd97bd3" providerId="ADAL" clId="{37B13F63-14B9-4616-ACDA-33CC9BB8A36B}" dt="2024-06-20T20:06:26.074" v="3788" actId="21"/>
          <ac:spMkLst>
            <pc:docMk/>
            <pc:sldMk cId="1141097001" sldId="2145707150"/>
            <ac:spMk id="5" creationId="{C520F6F8-A673-AD0B-C9CA-0563A0684043}"/>
          </ac:spMkLst>
        </pc:spChg>
      </pc:sldChg>
      <pc:sldChg chg="modSp mod">
        <pc:chgData name="Oficina Asesora Planeacion" userId="883798ce-ac37-472f-96df-6281cfd97bd3" providerId="ADAL" clId="{37B13F63-14B9-4616-ACDA-33CC9BB8A36B}" dt="2024-06-20T20:05:32.280" v="3782" actId="1076"/>
        <pc:sldMkLst>
          <pc:docMk/>
          <pc:sldMk cId="2916848230" sldId="2145707152"/>
        </pc:sldMkLst>
        <pc:spChg chg="mod">
          <ac:chgData name="Oficina Asesora Planeacion" userId="883798ce-ac37-472f-96df-6281cfd97bd3" providerId="ADAL" clId="{37B13F63-14B9-4616-ACDA-33CC9BB8A36B}" dt="2024-06-20T20:05:32.280" v="3782" actId="1076"/>
          <ac:spMkLst>
            <pc:docMk/>
            <pc:sldMk cId="2916848230" sldId="2145707152"/>
            <ac:spMk id="5" creationId="{C520F6F8-A673-AD0B-C9CA-0563A0684043}"/>
          </ac:spMkLst>
        </pc:spChg>
      </pc:sldChg>
      <pc:sldChg chg="modSp mod">
        <pc:chgData name="Oficina Asesora Planeacion" userId="883798ce-ac37-472f-96df-6281cfd97bd3" providerId="ADAL" clId="{37B13F63-14B9-4616-ACDA-33CC9BB8A36B}" dt="2024-06-20T20:05:36.004" v="3783" actId="14100"/>
        <pc:sldMkLst>
          <pc:docMk/>
          <pc:sldMk cId="2994909102" sldId="2145707153"/>
        </pc:sldMkLst>
        <pc:spChg chg="mod">
          <ac:chgData name="Oficina Asesora Planeacion" userId="883798ce-ac37-472f-96df-6281cfd97bd3" providerId="ADAL" clId="{37B13F63-14B9-4616-ACDA-33CC9BB8A36B}" dt="2024-06-20T20:05:36.004" v="3783" actId="14100"/>
          <ac:spMkLst>
            <pc:docMk/>
            <pc:sldMk cId="2994909102" sldId="2145707153"/>
            <ac:spMk id="5" creationId="{C520F6F8-A673-AD0B-C9CA-0563A0684043}"/>
          </ac:spMkLst>
        </pc:spChg>
      </pc:sldChg>
      <pc:sldChg chg="modSp mod">
        <pc:chgData name="Oficina Asesora Planeacion" userId="883798ce-ac37-472f-96df-6281cfd97bd3" providerId="ADAL" clId="{37B13F63-14B9-4616-ACDA-33CC9BB8A36B}" dt="2024-06-20T20:40:03.660" v="4544" actId="255"/>
        <pc:sldMkLst>
          <pc:docMk/>
          <pc:sldMk cId="2020065610" sldId="2145707154"/>
        </pc:sldMkLst>
        <pc:spChg chg="mod">
          <ac:chgData name="Oficina Asesora Planeacion" userId="883798ce-ac37-472f-96df-6281cfd97bd3" providerId="ADAL" clId="{37B13F63-14B9-4616-ACDA-33CC9BB8A36B}" dt="2024-06-20T20:40:03.660" v="4544" actId="255"/>
          <ac:spMkLst>
            <pc:docMk/>
            <pc:sldMk cId="2020065610" sldId="2145707154"/>
            <ac:spMk id="5" creationId="{C520F6F8-A673-AD0B-C9CA-0563A0684043}"/>
          </ac:spMkLst>
        </pc:spChg>
      </pc:sldChg>
      <pc:sldChg chg="modSp mod">
        <pc:chgData name="Oficina Asesora Planeacion" userId="883798ce-ac37-472f-96df-6281cfd97bd3" providerId="ADAL" clId="{37B13F63-14B9-4616-ACDA-33CC9BB8A36B}" dt="2024-06-20T20:07:11.640" v="3794" actId="5793"/>
        <pc:sldMkLst>
          <pc:docMk/>
          <pc:sldMk cId="1052783977" sldId="2145707155"/>
        </pc:sldMkLst>
        <pc:spChg chg="mod">
          <ac:chgData name="Oficina Asesora Planeacion" userId="883798ce-ac37-472f-96df-6281cfd97bd3" providerId="ADAL" clId="{37B13F63-14B9-4616-ACDA-33CC9BB8A36B}" dt="2024-06-20T20:07:11.640" v="3794" actId="5793"/>
          <ac:spMkLst>
            <pc:docMk/>
            <pc:sldMk cId="1052783977" sldId="2145707155"/>
            <ac:spMk id="5" creationId="{C520F6F8-A673-AD0B-C9CA-0563A0684043}"/>
          </ac:spMkLst>
        </pc:spChg>
      </pc:sldChg>
      <pc:sldChg chg="del">
        <pc:chgData name="Oficina Asesora Planeacion" userId="883798ce-ac37-472f-96df-6281cfd97bd3" providerId="ADAL" clId="{37B13F63-14B9-4616-ACDA-33CC9BB8A36B}" dt="2024-06-20T20:05:49.979" v="3784" actId="2696"/>
        <pc:sldMkLst>
          <pc:docMk/>
          <pc:sldMk cId="2394948188" sldId="2145707156"/>
        </pc:sldMkLst>
      </pc:sldChg>
      <pc:sldChg chg="modSp mod">
        <pc:chgData name="Oficina Asesora Planeacion" userId="883798ce-ac37-472f-96df-6281cfd97bd3" providerId="ADAL" clId="{37B13F63-14B9-4616-ACDA-33CC9BB8A36B}" dt="2024-06-20T20:08:14.305" v="3823" actId="14100"/>
        <pc:sldMkLst>
          <pc:docMk/>
          <pc:sldMk cId="3421611687" sldId="2145707157"/>
        </pc:sldMkLst>
        <pc:spChg chg="mod">
          <ac:chgData name="Oficina Asesora Planeacion" userId="883798ce-ac37-472f-96df-6281cfd97bd3" providerId="ADAL" clId="{37B13F63-14B9-4616-ACDA-33CC9BB8A36B}" dt="2024-06-20T20:08:14.305" v="3823" actId="14100"/>
          <ac:spMkLst>
            <pc:docMk/>
            <pc:sldMk cId="3421611687" sldId="2145707157"/>
            <ac:spMk id="5" creationId="{C520F6F8-A673-AD0B-C9CA-0563A0684043}"/>
          </ac:spMkLst>
        </pc:spChg>
      </pc:sldChg>
      <pc:sldChg chg="addSp delSp modSp add mod">
        <pc:chgData name="Oficina Asesora Planeacion" userId="883798ce-ac37-472f-96df-6281cfd97bd3" providerId="ADAL" clId="{37B13F63-14B9-4616-ACDA-33CC9BB8A36B}" dt="2024-06-20T20:32:36.492" v="4200" actId="1076"/>
        <pc:sldMkLst>
          <pc:docMk/>
          <pc:sldMk cId="1766661745" sldId="2145707158"/>
        </pc:sldMkLst>
        <pc:spChg chg="add mod">
          <ac:chgData name="Oficina Asesora Planeacion" userId="883798ce-ac37-472f-96df-6281cfd97bd3" providerId="ADAL" clId="{37B13F63-14B9-4616-ACDA-33CC9BB8A36B}" dt="2024-06-18T20:57:44.263" v="644"/>
          <ac:spMkLst>
            <pc:docMk/>
            <pc:sldMk cId="1766661745" sldId="2145707158"/>
            <ac:spMk id="2" creationId="{BD213840-2750-C99A-80C3-237F9FD9C5B3}"/>
          </ac:spMkLst>
        </pc:spChg>
        <pc:spChg chg="mod">
          <ac:chgData name="Oficina Asesora Planeacion" userId="883798ce-ac37-472f-96df-6281cfd97bd3" providerId="ADAL" clId="{37B13F63-14B9-4616-ACDA-33CC9BB8A36B}" dt="2024-06-20T20:32:29.204" v="4198" actId="1076"/>
          <ac:spMkLst>
            <pc:docMk/>
            <pc:sldMk cId="1766661745" sldId="2145707158"/>
            <ac:spMk id="5" creationId="{C520F6F8-A673-AD0B-C9CA-0563A0684043}"/>
          </ac:spMkLst>
        </pc:spChg>
        <pc:spChg chg="mod">
          <ac:chgData name="Oficina Asesora Planeacion" userId="883798ce-ac37-472f-96df-6281cfd97bd3" providerId="ADAL" clId="{37B13F63-14B9-4616-ACDA-33CC9BB8A36B}" dt="2024-06-20T20:32:36.492" v="4200" actId="1076"/>
          <ac:spMkLst>
            <pc:docMk/>
            <pc:sldMk cId="1766661745" sldId="2145707158"/>
            <ac:spMk id="7" creationId="{0D70920E-2609-78AD-814D-574C25E257DE}"/>
          </ac:spMkLst>
        </pc:spChg>
        <pc:picChg chg="del">
          <ac:chgData name="Oficina Asesora Planeacion" userId="883798ce-ac37-472f-96df-6281cfd97bd3" providerId="ADAL" clId="{37B13F63-14B9-4616-ACDA-33CC9BB8A36B}" dt="2024-06-18T20:46:07.928" v="29" actId="478"/>
          <ac:picMkLst>
            <pc:docMk/>
            <pc:sldMk cId="1766661745" sldId="2145707158"/>
            <ac:picMk id="6" creationId="{C62CE1CF-8ED3-053C-38B1-4F265407EEAA}"/>
          </ac:picMkLst>
        </pc:picChg>
        <pc:picChg chg="add mod ord">
          <ac:chgData name="Oficina Asesora Planeacion" userId="883798ce-ac37-472f-96df-6281cfd97bd3" providerId="ADAL" clId="{37B13F63-14B9-4616-ACDA-33CC9BB8A36B}" dt="2024-06-18T20:59:11.818" v="657" actId="1076"/>
          <ac:picMkLst>
            <pc:docMk/>
            <pc:sldMk cId="1766661745" sldId="2145707158"/>
            <ac:picMk id="8" creationId="{F51F0852-A62B-B3BB-BDE0-481B8C56B2B8}"/>
          </ac:picMkLst>
        </pc:picChg>
      </pc:sldChg>
    </pc:docChg>
  </pc:docChgLst>
  <pc:docChgLst>
    <pc:chgData name="Oficina Asesora Planeacion" userId="883798ce-ac37-472f-96df-6281cfd97bd3" providerId="ADAL" clId="{F31037C2-9B91-4A9E-BFCA-28C9395E99BC}"/>
    <pc:docChg chg="undo custSel addSld delSld modSld sldOrd">
      <pc:chgData name="Oficina Asesora Planeacion" userId="883798ce-ac37-472f-96df-6281cfd97bd3" providerId="ADAL" clId="{F31037C2-9B91-4A9E-BFCA-28C9395E99BC}" dt="2024-06-18T20:19:52.866" v="5728" actId="5793"/>
      <pc:docMkLst>
        <pc:docMk/>
      </pc:docMkLst>
      <pc:sldChg chg="modSp mod">
        <pc:chgData name="Oficina Asesora Planeacion" userId="883798ce-ac37-472f-96df-6281cfd97bd3" providerId="ADAL" clId="{F31037C2-9B91-4A9E-BFCA-28C9395E99BC}" dt="2024-06-18T20:05:20.830" v="4730" actId="113"/>
        <pc:sldMkLst>
          <pc:docMk/>
          <pc:sldMk cId="1482975956" sldId="257"/>
        </pc:sldMkLst>
        <pc:spChg chg="mod">
          <ac:chgData name="Oficina Asesora Planeacion" userId="883798ce-ac37-472f-96df-6281cfd97bd3" providerId="ADAL" clId="{F31037C2-9B91-4A9E-BFCA-28C9395E99BC}" dt="2024-06-18T20:05:20.830" v="4730" actId="113"/>
          <ac:spMkLst>
            <pc:docMk/>
            <pc:sldMk cId="1482975956" sldId="257"/>
            <ac:spMk id="4" creationId="{3ED4369D-6414-318E-76F7-57BE0461DE33}"/>
          </ac:spMkLst>
        </pc:spChg>
      </pc:sldChg>
      <pc:sldChg chg="del">
        <pc:chgData name="Oficina Asesora Planeacion" userId="883798ce-ac37-472f-96df-6281cfd97bd3" providerId="ADAL" clId="{F31037C2-9B91-4A9E-BFCA-28C9395E99BC}" dt="2024-06-18T20:03:22.228" v="4675" actId="47"/>
        <pc:sldMkLst>
          <pc:docMk/>
          <pc:sldMk cId="1287694010" sldId="260"/>
        </pc:sldMkLst>
      </pc:sldChg>
      <pc:sldChg chg="del">
        <pc:chgData name="Oficina Asesora Planeacion" userId="883798ce-ac37-472f-96df-6281cfd97bd3" providerId="ADAL" clId="{F31037C2-9B91-4A9E-BFCA-28C9395E99BC}" dt="2024-06-18T20:04:59.642" v="4727" actId="47"/>
        <pc:sldMkLst>
          <pc:docMk/>
          <pc:sldMk cId="1285209425" sldId="303"/>
        </pc:sldMkLst>
      </pc:sldChg>
      <pc:sldChg chg="del">
        <pc:chgData name="Oficina Asesora Planeacion" userId="883798ce-ac37-472f-96df-6281cfd97bd3" providerId="ADAL" clId="{F31037C2-9B91-4A9E-BFCA-28C9395E99BC}" dt="2024-06-18T20:03:55.404" v="4716" actId="47"/>
        <pc:sldMkLst>
          <pc:docMk/>
          <pc:sldMk cId="3272936353" sldId="305"/>
        </pc:sldMkLst>
      </pc:sldChg>
      <pc:sldChg chg="del">
        <pc:chgData name="Oficina Asesora Planeacion" userId="883798ce-ac37-472f-96df-6281cfd97bd3" providerId="ADAL" clId="{F31037C2-9B91-4A9E-BFCA-28C9395E99BC}" dt="2024-06-18T20:03:53.021" v="4714" actId="47"/>
        <pc:sldMkLst>
          <pc:docMk/>
          <pc:sldMk cId="2482956634" sldId="328"/>
        </pc:sldMkLst>
      </pc:sldChg>
      <pc:sldChg chg="del">
        <pc:chgData name="Oficina Asesora Planeacion" userId="883798ce-ac37-472f-96df-6281cfd97bd3" providerId="ADAL" clId="{F31037C2-9B91-4A9E-BFCA-28C9395E99BC}" dt="2024-06-18T20:03:53.604" v="4715" actId="47"/>
        <pc:sldMkLst>
          <pc:docMk/>
          <pc:sldMk cId="2224125988" sldId="331"/>
        </pc:sldMkLst>
      </pc:sldChg>
      <pc:sldChg chg="del">
        <pc:chgData name="Oficina Asesora Planeacion" userId="883798ce-ac37-472f-96df-6281cfd97bd3" providerId="ADAL" clId="{F31037C2-9B91-4A9E-BFCA-28C9395E99BC}" dt="2024-06-18T20:04:07.333" v="4721" actId="47"/>
        <pc:sldMkLst>
          <pc:docMk/>
          <pc:sldMk cId="1892924509" sldId="332"/>
        </pc:sldMkLst>
      </pc:sldChg>
      <pc:sldChg chg="del">
        <pc:chgData name="Oficina Asesora Planeacion" userId="883798ce-ac37-472f-96df-6281cfd97bd3" providerId="ADAL" clId="{F31037C2-9B91-4A9E-BFCA-28C9395E99BC}" dt="2024-06-18T20:04:13.036" v="4726" actId="47"/>
        <pc:sldMkLst>
          <pc:docMk/>
          <pc:sldMk cId="3693131399" sldId="336"/>
        </pc:sldMkLst>
      </pc:sldChg>
      <pc:sldChg chg="del">
        <pc:chgData name="Oficina Asesora Planeacion" userId="883798ce-ac37-472f-96df-6281cfd97bd3" providerId="ADAL" clId="{F31037C2-9B91-4A9E-BFCA-28C9395E99BC}" dt="2024-06-18T20:03:50.214" v="4711" actId="47"/>
        <pc:sldMkLst>
          <pc:docMk/>
          <pc:sldMk cId="1693828051" sldId="344"/>
        </pc:sldMkLst>
      </pc:sldChg>
      <pc:sldChg chg="del">
        <pc:chgData name="Oficina Asesora Planeacion" userId="883798ce-ac37-472f-96df-6281cfd97bd3" providerId="ADAL" clId="{F31037C2-9B91-4A9E-BFCA-28C9395E99BC}" dt="2024-06-18T20:03:52.470" v="4713" actId="47"/>
        <pc:sldMkLst>
          <pc:docMk/>
          <pc:sldMk cId="2322800529" sldId="363"/>
        </pc:sldMkLst>
      </pc:sldChg>
      <pc:sldChg chg="del">
        <pc:chgData name="Oficina Asesora Planeacion" userId="883798ce-ac37-472f-96df-6281cfd97bd3" providerId="ADAL" clId="{F31037C2-9B91-4A9E-BFCA-28C9395E99BC}" dt="2024-06-18T20:04:08.267" v="4722" actId="47"/>
        <pc:sldMkLst>
          <pc:docMk/>
          <pc:sldMk cId="883418299" sldId="364"/>
        </pc:sldMkLst>
      </pc:sldChg>
      <pc:sldChg chg="del">
        <pc:chgData name="Oficina Asesora Planeacion" userId="883798ce-ac37-472f-96df-6281cfd97bd3" providerId="ADAL" clId="{F31037C2-9B91-4A9E-BFCA-28C9395E99BC}" dt="2024-06-18T20:03:56.718" v="4717" actId="47"/>
        <pc:sldMkLst>
          <pc:docMk/>
          <pc:sldMk cId="1608105093" sldId="365"/>
        </pc:sldMkLst>
      </pc:sldChg>
      <pc:sldChg chg="del">
        <pc:chgData name="Oficina Asesora Planeacion" userId="883798ce-ac37-472f-96df-6281cfd97bd3" providerId="ADAL" clId="{F31037C2-9B91-4A9E-BFCA-28C9395E99BC}" dt="2024-06-18T20:03:57.786" v="4718" actId="47"/>
        <pc:sldMkLst>
          <pc:docMk/>
          <pc:sldMk cId="3750444781" sldId="366"/>
        </pc:sldMkLst>
      </pc:sldChg>
      <pc:sldChg chg="del">
        <pc:chgData name="Oficina Asesora Planeacion" userId="883798ce-ac37-472f-96df-6281cfd97bd3" providerId="ADAL" clId="{F31037C2-9B91-4A9E-BFCA-28C9395E99BC}" dt="2024-06-18T20:03:30.363" v="4678" actId="47"/>
        <pc:sldMkLst>
          <pc:docMk/>
          <pc:sldMk cId="1573693121" sldId="368"/>
        </pc:sldMkLst>
      </pc:sldChg>
      <pc:sldChg chg="del">
        <pc:chgData name="Oficina Asesora Planeacion" userId="883798ce-ac37-472f-96df-6281cfd97bd3" providerId="ADAL" clId="{F31037C2-9B91-4A9E-BFCA-28C9395E99BC}" dt="2024-06-18T20:04:12.236" v="4725" actId="47"/>
        <pc:sldMkLst>
          <pc:docMk/>
          <pc:sldMk cId="1024808536" sldId="369"/>
        </pc:sldMkLst>
      </pc:sldChg>
      <pc:sldChg chg="del">
        <pc:chgData name="Oficina Asesora Planeacion" userId="883798ce-ac37-472f-96df-6281cfd97bd3" providerId="ADAL" clId="{F31037C2-9B91-4A9E-BFCA-28C9395E99BC}" dt="2024-06-18T20:04:06.485" v="4720" actId="47"/>
        <pc:sldMkLst>
          <pc:docMk/>
          <pc:sldMk cId="2921040566" sldId="371"/>
        </pc:sldMkLst>
      </pc:sldChg>
      <pc:sldChg chg="del">
        <pc:chgData name="Oficina Asesora Planeacion" userId="883798ce-ac37-472f-96df-6281cfd97bd3" providerId="ADAL" clId="{F31037C2-9B91-4A9E-BFCA-28C9395E99BC}" dt="2024-06-18T20:03:36.711" v="4697" actId="47"/>
        <pc:sldMkLst>
          <pc:docMk/>
          <pc:sldMk cId="1399497537" sldId="484"/>
        </pc:sldMkLst>
      </pc:sldChg>
      <pc:sldChg chg="del">
        <pc:chgData name="Oficina Asesora Planeacion" userId="883798ce-ac37-472f-96df-6281cfd97bd3" providerId="ADAL" clId="{F31037C2-9B91-4A9E-BFCA-28C9395E99BC}" dt="2024-06-18T20:03:37.546" v="4699" actId="47"/>
        <pc:sldMkLst>
          <pc:docMk/>
          <pc:sldMk cId="1031930290" sldId="486"/>
        </pc:sldMkLst>
      </pc:sldChg>
      <pc:sldChg chg="del">
        <pc:chgData name="Oficina Asesora Planeacion" userId="883798ce-ac37-472f-96df-6281cfd97bd3" providerId="ADAL" clId="{F31037C2-9B91-4A9E-BFCA-28C9395E99BC}" dt="2024-06-18T20:03:37.750" v="4700" actId="47"/>
        <pc:sldMkLst>
          <pc:docMk/>
          <pc:sldMk cId="2363892427" sldId="489"/>
        </pc:sldMkLst>
      </pc:sldChg>
      <pc:sldChg chg="del">
        <pc:chgData name="Oficina Asesora Planeacion" userId="883798ce-ac37-472f-96df-6281cfd97bd3" providerId="ADAL" clId="{F31037C2-9B91-4A9E-BFCA-28C9395E99BC}" dt="2024-06-18T20:03:36.247" v="4695" actId="47"/>
        <pc:sldMkLst>
          <pc:docMk/>
          <pc:sldMk cId="3128817443" sldId="491"/>
        </pc:sldMkLst>
      </pc:sldChg>
      <pc:sldChg chg="del">
        <pc:chgData name="Oficina Asesora Planeacion" userId="883798ce-ac37-472f-96df-6281cfd97bd3" providerId="ADAL" clId="{F31037C2-9B91-4A9E-BFCA-28C9395E99BC}" dt="2024-06-18T20:03:39.346" v="4706" actId="47"/>
        <pc:sldMkLst>
          <pc:docMk/>
          <pc:sldMk cId="3973432697" sldId="1108"/>
        </pc:sldMkLst>
      </pc:sldChg>
      <pc:sldChg chg="del">
        <pc:chgData name="Oficina Asesora Planeacion" userId="883798ce-ac37-472f-96df-6281cfd97bd3" providerId="ADAL" clId="{F31037C2-9B91-4A9E-BFCA-28C9395E99BC}" dt="2024-06-18T20:03:33.749" v="4688" actId="47"/>
        <pc:sldMkLst>
          <pc:docMk/>
          <pc:sldMk cId="3518168645" sldId="1110"/>
        </pc:sldMkLst>
      </pc:sldChg>
      <pc:sldChg chg="del">
        <pc:chgData name="Oficina Asesora Planeacion" userId="883798ce-ac37-472f-96df-6281cfd97bd3" providerId="ADAL" clId="{F31037C2-9B91-4A9E-BFCA-28C9395E99BC}" dt="2024-06-18T20:05:00.966" v="4728" actId="47"/>
        <pc:sldMkLst>
          <pc:docMk/>
          <pc:sldMk cId="1317132351" sldId="1113"/>
        </pc:sldMkLst>
      </pc:sldChg>
      <pc:sldChg chg="del">
        <pc:chgData name="Oficina Asesora Planeacion" userId="883798ce-ac37-472f-96df-6281cfd97bd3" providerId="ADAL" clId="{F31037C2-9B91-4A9E-BFCA-28C9395E99BC}" dt="2024-06-18T20:03:31.282" v="4683" actId="47"/>
        <pc:sldMkLst>
          <pc:docMk/>
          <pc:sldMk cId="964666183" sldId="1152"/>
        </pc:sldMkLst>
      </pc:sldChg>
      <pc:sldChg chg="del">
        <pc:chgData name="Oficina Asesora Planeacion" userId="883798ce-ac37-472f-96df-6281cfd97bd3" providerId="ADAL" clId="{F31037C2-9B91-4A9E-BFCA-28C9395E99BC}" dt="2024-06-18T20:03:31.341" v="4684" actId="47"/>
        <pc:sldMkLst>
          <pc:docMk/>
          <pc:sldMk cId="502775552" sldId="1167"/>
        </pc:sldMkLst>
      </pc:sldChg>
      <pc:sldChg chg="del">
        <pc:chgData name="Oficina Asesora Planeacion" userId="883798ce-ac37-472f-96df-6281cfd97bd3" providerId="ADAL" clId="{F31037C2-9B91-4A9E-BFCA-28C9395E99BC}" dt="2024-06-18T20:04:10.382" v="4723" actId="47"/>
        <pc:sldMkLst>
          <pc:docMk/>
          <pc:sldMk cId="3745811637" sldId="1280"/>
        </pc:sldMkLst>
      </pc:sldChg>
      <pc:sldChg chg="del">
        <pc:chgData name="Oficina Asesora Planeacion" userId="883798ce-ac37-472f-96df-6281cfd97bd3" providerId="ADAL" clId="{F31037C2-9B91-4A9E-BFCA-28C9395E99BC}" dt="2024-06-18T20:03:23.686" v="4676" actId="47"/>
        <pc:sldMkLst>
          <pc:docMk/>
          <pc:sldMk cId="4168265470" sldId="2145707035"/>
        </pc:sldMkLst>
      </pc:sldChg>
      <pc:sldChg chg="del">
        <pc:chgData name="Oficina Asesora Planeacion" userId="883798ce-ac37-472f-96df-6281cfd97bd3" providerId="ADAL" clId="{F31037C2-9B91-4A9E-BFCA-28C9395E99BC}" dt="2024-06-18T20:03:36.519" v="4696" actId="47"/>
        <pc:sldMkLst>
          <pc:docMk/>
          <pc:sldMk cId="270202802" sldId="2145707110"/>
        </pc:sldMkLst>
      </pc:sldChg>
      <pc:sldChg chg="del">
        <pc:chgData name="Oficina Asesora Planeacion" userId="883798ce-ac37-472f-96df-6281cfd97bd3" providerId="ADAL" clId="{F31037C2-9B91-4A9E-BFCA-28C9395E99BC}" dt="2024-06-18T20:03:34.134" v="4689" actId="47"/>
        <pc:sldMkLst>
          <pc:docMk/>
          <pc:sldMk cId="2354039589" sldId="2145707111"/>
        </pc:sldMkLst>
      </pc:sldChg>
      <pc:sldChg chg="del">
        <pc:chgData name="Oficina Asesora Planeacion" userId="883798ce-ac37-472f-96df-6281cfd97bd3" providerId="ADAL" clId="{F31037C2-9B91-4A9E-BFCA-28C9395E99BC}" dt="2024-06-18T20:04:11.049" v="4724" actId="47"/>
        <pc:sldMkLst>
          <pc:docMk/>
          <pc:sldMk cId="2812531235" sldId="2145707112"/>
        </pc:sldMkLst>
      </pc:sldChg>
      <pc:sldChg chg="del">
        <pc:chgData name="Oficina Asesora Planeacion" userId="883798ce-ac37-472f-96df-6281cfd97bd3" providerId="ADAL" clId="{F31037C2-9B91-4A9E-BFCA-28C9395E99BC}" dt="2024-06-18T20:03:40.143" v="4707" actId="47"/>
        <pc:sldMkLst>
          <pc:docMk/>
          <pc:sldMk cId="3656129043" sldId="2145707116"/>
        </pc:sldMkLst>
      </pc:sldChg>
      <pc:sldChg chg="del">
        <pc:chgData name="Oficina Asesora Planeacion" userId="883798ce-ac37-472f-96df-6281cfd97bd3" providerId="ADAL" clId="{F31037C2-9B91-4A9E-BFCA-28C9395E99BC}" dt="2024-06-18T20:03:34.463" v="4690" actId="47"/>
        <pc:sldMkLst>
          <pc:docMk/>
          <pc:sldMk cId="2000607296" sldId="2145707117"/>
        </pc:sldMkLst>
      </pc:sldChg>
      <pc:sldChg chg="del">
        <pc:chgData name="Oficina Asesora Planeacion" userId="883798ce-ac37-472f-96df-6281cfd97bd3" providerId="ADAL" clId="{F31037C2-9B91-4A9E-BFCA-28C9395E99BC}" dt="2024-06-18T20:03:34.751" v="4691" actId="47"/>
        <pc:sldMkLst>
          <pc:docMk/>
          <pc:sldMk cId="942147566" sldId="2145707118"/>
        </pc:sldMkLst>
      </pc:sldChg>
      <pc:sldChg chg="del">
        <pc:chgData name="Oficina Asesora Planeacion" userId="883798ce-ac37-472f-96df-6281cfd97bd3" providerId="ADAL" clId="{F31037C2-9B91-4A9E-BFCA-28C9395E99BC}" dt="2024-06-18T20:03:38.462" v="4702" actId="47"/>
        <pc:sldMkLst>
          <pc:docMk/>
          <pc:sldMk cId="3878905638" sldId="2145707119"/>
        </pc:sldMkLst>
      </pc:sldChg>
      <pc:sldChg chg="del">
        <pc:chgData name="Oficina Asesora Planeacion" userId="883798ce-ac37-472f-96df-6281cfd97bd3" providerId="ADAL" clId="{F31037C2-9B91-4A9E-BFCA-28C9395E99BC}" dt="2024-06-18T20:03:35.682" v="4693" actId="47"/>
        <pc:sldMkLst>
          <pc:docMk/>
          <pc:sldMk cId="3668480787" sldId="2145707121"/>
        </pc:sldMkLst>
      </pc:sldChg>
      <pc:sldChg chg="del">
        <pc:chgData name="Oficina Asesora Planeacion" userId="883798ce-ac37-472f-96df-6281cfd97bd3" providerId="ADAL" clId="{F31037C2-9B91-4A9E-BFCA-28C9395E99BC}" dt="2024-06-18T20:03:47.383" v="4709" actId="47"/>
        <pc:sldMkLst>
          <pc:docMk/>
          <pc:sldMk cId="1709952492" sldId="2145707124"/>
        </pc:sldMkLst>
      </pc:sldChg>
      <pc:sldChg chg="del">
        <pc:chgData name="Oficina Asesora Planeacion" userId="883798ce-ac37-472f-96df-6281cfd97bd3" providerId="ADAL" clId="{F31037C2-9B91-4A9E-BFCA-28C9395E99BC}" dt="2024-06-18T20:03:40.330" v="4708" actId="47"/>
        <pc:sldMkLst>
          <pc:docMk/>
          <pc:sldMk cId="0" sldId="2145707125"/>
        </pc:sldMkLst>
      </pc:sldChg>
      <pc:sldChg chg="del">
        <pc:chgData name="Oficina Asesora Planeacion" userId="883798ce-ac37-472f-96df-6281cfd97bd3" providerId="ADAL" clId="{F31037C2-9B91-4A9E-BFCA-28C9395E99BC}" dt="2024-06-18T20:03:35.886" v="4694" actId="47"/>
        <pc:sldMkLst>
          <pc:docMk/>
          <pc:sldMk cId="1594471368" sldId="2145707126"/>
        </pc:sldMkLst>
      </pc:sldChg>
      <pc:sldChg chg="del">
        <pc:chgData name="Oficina Asesora Planeacion" userId="883798ce-ac37-472f-96df-6281cfd97bd3" providerId="ADAL" clId="{F31037C2-9B91-4A9E-BFCA-28C9395E99BC}" dt="2024-06-18T20:03:49.317" v="4710" actId="47"/>
        <pc:sldMkLst>
          <pc:docMk/>
          <pc:sldMk cId="1005993745" sldId="2145707128"/>
        </pc:sldMkLst>
      </pc:sldChg>
      <pc:sldChg chg="del">
        <pc:chgData name="Oficina Asesora Planeacion" userId="883798ce-ac37-472f-96df-6281cfd97bd3" providerId="ADAL" clId="{F31037C2-9B91-4A9E-BFCA-28C9395E99BC}" dt="2024-06-18T20:04:05.582" v="4719" actId="47"/>
        <pc:sldMkLst>
          <pc:docMk/>
          <pc:sldMk cId="1134543197" sldId="2145707129"/>
        </pc:sldMkLst>
      </pc:sldChg>
      <pc:sldChg chg="del">
        <pc:chgData name="Oficina Asesora Planeacion" userId="883798ce-ac37-472f-96df-6281cfd97bd3" providerId="ADAL" clId="{F31037C2-9B91-4A9E-BFCA-28C9395E99BC}" dt="2024-06-18T20:03:51.179" v="4712" actId="47"/>
        <pc:sldMkLst>
          <pc:docMk/>
          <pc:sldMk cId="66863124" sldId="2145707130"/>
        </pc:sldMkLst>
      </pc:sldChg>
      <pc:sldChg chg="del">
        <pc:chgData name="Oficina Asesora Planeacion" userId="883798ce-ac37-472f-96df-6281cfd97bd3" providerId="ADAL" clId="{F31037C2-9B91-4A9E-BFCA-28C9395E99BC}" dt="2024-06-18T20:03:33.330" v="4687" actId="47"/>
        <pc:sldMkLst>
          <pc:docMk/>
          <pc:sldMk cId="910583530" sldId="2145707131"/>
        </pc:sldMkLst>
      </pc:sldChg>
      <pc:sldChg chg="del">
        <pc:chgData name="Oficina Asesora Planeacion" userId="883798ce-ac37-472f-96df-6281cfd97bd3" providerId="ADAL" clId="{F31037C2-9B91-4A9E-BFCA-28C9395E99BC}" dt="2024-06-18T20:03:33.031" v="4686" actId="47"/>
        <pc:sldMkLst>
          <pc:docMk/>
          <pc:sldMk cId="3957556250" sldId="2145707132"/>
        </pc:sldMkLst>
      </pc:sldChg>
      <pc:sldChg chg="del">
        <pc:chgData name="Oficina Asesora Planeacion" userId="883798ce-ac37-472f-96df-6281cfd97bd3" providerId="ADAL" clId="{F31037C2-9B91-4A9E-BFCA-28C9395E99BC}" dt="2024-06-18T20:03:30.177" v="4677" actId="47"/>
        <pc:sldMkLst>
          <pc:docMk/>
          <pc:sldMk cId="2469725553" sldId="2145707133"/>
        </pc:sldMkLst>
      </pc:sldChg>
      <pc:sldChg chg="del">
        <pc:chgData name="Oficina Asesora Planeacion" userId="883798ce-ac37-472f-96df-6281cfd97bd3" providerId="ADAL" clId="{F31037C2-9B91-4A9E-BFCA-28C9395E99BC}" dt="2024-06-18T20:03:31.133" v="4682" actId="47"/>
        <pc:sldMkLst>
          <pc:docMk/>
          <pc:sldMk cId="2269668160" sldId="2145707134"/>
        </pc:sldMkLst>
      </pc:sldChg>
      <pc:sldChg chg="del">
        <pc:chgData name="Oficina Asesora Planeacion" userId="883798ce-ac37-472f-96df-6281cfd97bd3" providerId="ADAL" clId="{F31037C2-9B91-4A9E-BFCA-28C9395E99BC}" dt="2024-06-18T20:03:32.615" v="4685" actId="47"/>
        <pc:sldMkLst>
          <pc:docMk/>
          <pc:sldMk cId="1873127522" sldId="2145707136"/>
        </pc:sldMkLst>
      </pc:sldChg>
      <pc:sldChg chg="del">
        <pc:chgData name="Oficina Asesora Planeacion" userId="883798ce-ac37-472f-96df-6281cfd97bd3" providerId="ADAL" clId="{F31037C2-9B91-4A9E-BFCA-28C9395E99BC}" dt="2024-06-18T20:03:39.186" v="4705" actId="47"/>
        <pc:sldMkLst>
          <pc:docMk/>
          <pc:sldMk cId="2578024144" sldId="2145707137"/>
        </pc:sldMkLst>
      </pc:sldChg>
      <pc:sldChg chg="del">
        <pc:chgData name="Oficina Asesora Planeacion" userId="883798ce-ac37-472f-96df-6281cfd97bd3" providerId="ADAL" clId="{F31037C2-9B91-4A9E-BFCA-28C9395E99BC}" dt="2024-06-18T20:03:39.007" v="4704" actId="47"/>
        <pc:sldMkLst>
          <pc:docMk/>
          <pc:sldMk cId="2006175941" sldId="2145707138"/>
        </pc:sldMkLst>
      </pc:sldChg>
      <pc:sldChg chg="del">
        <pc:chgData name="Oficina Asesora Planeacion" userId="883798ce-ac37-472f-96df-6281cfd97bd3" providerId="ADAL" clId="{F31037C2-9B91-4A9E-BFCA-28C9395E99BC}" dt="2024-06-18T20:03:38.777" v="4703" actId="47"/>
        <pc:sldMkLst>
          <pc:docMk/>
          <pc:sldMk cId="1953464843" sldId="2145707139"/>
        </pc:sldMkLst>
      </pc:sldChg>
      <pc:sldChg chg="del">
        <pc:chgData name="Oficina Asesora Planeacion" userId="883798ce-ac37-472f-96df-6281cfd97bd3" providerId="ADAL" clId="{F31037C2-9B91-4A9E-BFCA-28C9395E99BC}" dt="2024-06-18T20:03:37.924" v="4701" actId="47"/>
        <pc:sldMkLst>
          <pc:docMk/>
          <pc:sldMk cId="2234155956" sldId="2145707140"/>
        </pc:sldMkLst>
      </pc:sldChg>
      <pc:sldChg chg="del">
        <pc:chgData name="Oficina Asesora Planeacion" userId="883798ce-ac37-472f-96df-6281cfd97bd3" providerId="ADAL" clId="{F31037C2-9B91-4A9E-BFCA-28C9395E99BC}" dt="2024-06-18T20:03:30.603" v="4679" actId="47"/>
        <pc:sldMkLst>
          <pc:docMk/>
          <pc:sldMk cId="2395693614" sldId="2145707141"/>
        </pc:sldMkLst>
      </pc:sldChg>
      <pc:sldChg chg="del">
        <pc:chgData name="Oficina Asesora Planeacion" userId="883798ce-ac37-472f-96df-6281cfd97bd3" providerId="ADAL" clId="{F31037C2-9B91-4A9E-BFCA-28C9395E99BC}" dt="2024-06-18T20:03:30.665" v="4680" actId="47"/>
        <pc:sldMkLst>
          <pc:docMk/>
          <pc:sldMk cId="1194692766" sldId="2145707142"/>
        </pc:sldMkLst>
      </pc:sldChg>
      <pc:sldChg chg="del">
        <pc:chgData name="Oficina Asesora Planeacion" userId="883798ce-ac37-472f-96df-6281cfd97bd3" providerId="ADAL" clId="{F31037C2-9B91-4A9E-BFCA-28C9395E99BC}" dt="2024-06-18T20:03:35.416" v="4692" actId="47"/>
        <pc:sldMkLst>
          <pc:docMk/>
          <pc:sldMk cId="1287785789" sldId="2145707143"/>
        </pc:sldMkLst>
      </pc:sldChg>
      <pc:sldChg chg="del">
        <pc:chgData name="Oficina Asesora Planeacion" userId="883798ce-ac37-472f-96df-6281cfd97bd3" providerId="ADAL" clId="{F31037C2-9B91-4A9E-BFCA-28C9395E99BC}" dt="2024-06-18T20:03:36.921" v="4698" actId="47"/>
        <pc:sldMkLst>
          <pc:docMk/>
          <pc:sldMk cId="2449123860" sldId="2145707144"/>
        </pc:sldMkLst>
      </pc:sldChg>
      <pc:sldChg chg="del">
        <pc:chgData name="Oficina Asesora Planeacion" userId="883798ce-ac37-472f-96df-6281cfd97bd3" providerId="ADAL" clId="{F31037C2-9B91-4A9E-BFCA-28C9395E99BC}" dt="2024-06-18T20:03:30.762" v="4681" actId="47"/>
        <pc:sldMkLst>
          <pc:docMk/>
          <pc:sldMk cId="1646580413" sldId="2145707146"/>
        </pc:sldMkLst>
      </pc:sldChg>
      <pc:sldChg chg="addSp modSp mod">
        <pc:chgData name="Oficina Asesora Planeacion" userId="883798ce-ac37-472f-96df-6281cfd97bd3" providerId="ADAL" clId="{F31037C2-9B91-4A9E-BFCA-28C9395E99BC}" dt="2024-06-18T16:01:26.338" v="903" actId="20577"/>
        <pc:sldMkLst>
          <pc:docMk/>
          <pc:sldMk cId="3434468519" sldId="2145707149"/>
        </pc:sldMkLst>
        <pc:spChg chg="add mod">
          <ac:chgData name="Oficina Asesora Planeacion" userId="883798ce-ac37-472f-96df-6281cfd97bd3" providerId="ADAL" clId="{F31037C2-9B91-4A9E-BFCA-28C9395E99BC}" dt="2024-06-18T15:56:42.443" v="766" actId="1076"/>
          <ac:spMkLst>
            <pc:docMk/>
            <pc:sldMk cId="3434468519" sldId="2145707149"/>
            <ac:spMk id="2" creationId="{9674A6A6-B942-40B9-48E7-2CEEEBB0C462}"/>
          </ac:spMkLst>
        </pc:spChg>
        <pc:spChg chg="add mod">
          <ac:chgData name="Oficina Asesora Planeacion" userId="883798ce-ac37-472f-96df-6281cfd97bd3" providerId="ADAL" clId="{F31037C2-9B91-4A9E-BFCA-28C9395E99BC}" dt="2024-06-18T16:01:26.338" v="903" actId="20577"/>
          <ac:spMkLst>
            <pc:docMk/>
            <pc:sldMk cId="3434468519" sldId="2145707149"/>
            <ac:spMk id="3" creationId="{AD966493-928E-9531-D228-D0B2A11349BA}"/>
          </ac:spMkLst>
        </pc:spChg>
      </pc:sldChg>
      <pc:sldChg chg="addSp delSp modSp mod">
        <pc:chgData name="Oficina Asesora Planeacion" userId="883798ce-ac37-472f-96df-6281cfd97bd3" providerId="ADAL" clId="{F31037C2-9B91-4A9E-BFCA-28C9395E99BC}" dt="2024-06-18T17:45:23.390" v="3243" actId="20577"/>
        <pc:sldMkLst>
          <pc:docMk/>
          <pc:sldMk cId="1141097001" sldId="2145707150"/>
        </pc:sldMkLst>
        <pc:spChg chg="add">
          <ac:chgData name="Oficina Asesora Planeacion" userId="883798ce-ac37-472f-96df-6281cfd97bd3" providerId="ADAL" clId="{F31037C2-9B91-4A9E-BFCA-28C9395E99BC}" dt="2024-06-18T16:04:04.850" v="933"/>
          <ac:spMkLst>
            <pc:docMk/>
            <pc:sldMk cId="1141097001" sldId="2145707150"/>
            <ac:spMk id="2" creationId="{215E72C4-48B9-3F68-CA7C-E0746C0E9E5D}"/>
          </ac:spMkLst>
        </pc:spChg>
        <pc:spChg chg="mod">
          <ac:chgData name="Oficina Asesora Planeacion" userId="883798ce-ac37-472f-96df-6281cfd97bd3" providerId="ADAL" clId="{F31037C2-9B91-4A9E-BFCA-28C9395E99BC}" dt="2024-06-18T16:59:24.485" v="1563" actId="20577"/>
          <ac:spMkLst>
            <pc:docMk/>
            <pc:sldMk cId="1141097001" sldId="2145707150"/>
            <ac:spMk id="3" creationId="{14BEDE83-0A9C-64FF-4006-696EF334A2A0}"/>
          </ac:spMkLst>
        </pc:spChg>
        <pc:spChg chg="add mod">
          <ac:chgData name="Oficina Asesora Planeacion" userId="883798ce-ac37-472f-96df-6281cfd97bd3" providerId="ADAL" clId="{F31037C2-9B91-4A9E-BFCA-28C9395E99BC}" dt="2024-06-18T17:45:23.390" v="3243" actId="20577"/>
          <ac:spMkLst>
            <pc:docMk/>
            <pc:sldMk cId="1141097001" sldId="2145707150"/>
            <ac:spMk id="5" creationId="{C520F6F8-A673-AD0B-C9CA-0563A0684043}"/>
          </ac:spMkLst>
        </pc:spChg>
        <pc:spChg chg="mod">
          <ac:chgData name="Oficina Asesora Planeacion" userId="883798ce-ac37-472f-96df-6281cfd97bd3" providerId="ADAL" clId="{F31037C2-9B91-4A9E-BFCA-28C9395E99BC}" dt="2024-06-18T16:59:57.803" v="1613" actId="1076"/>
          <ac:spMkLst>
            <pc:docMk/>
            <pc:sldMk cId="1141097001" sldId="2145707150"/>
            <ac:spMk id="7" creationId="{0D70920E-2609-78AD-814D-574C25E257DE}"/>
          </ac:spMkLst>
        </pc:spChg>
        <pc:picChg chg="add del mod ord">
          <ac:chgData name="Oficina Asesora Planeacion" userId="883798ce-ac37-472f-96df-6281cfd97bd3" providerId="ADAL" clId="{F31037C2-9B91-4A9E-BFCA-28C9395E99BC}" dt="2024-06-18T17:13:59.668" v="2690" actId="478"/>
          <ac:picMkLst>
            <pc:docMk/>
            <pc:sldMk cId="1141097001" sldId="2145707150"/>
            <ac:picMk id="4" creationId="{A0879ABE-69C1-C32E-BF07-CF50D1C3CDD9}"/>
          </ac:picMkLst>
        </pc:picChg>
        <pc:picChg chg="add mod">
          <ac:chgData name="Oficina Asesora Planeacion" userId="883798ce-ac37-472f-96df-6281cfd97bd3" providerId="ADAL" clId="{F31037C2-9B91-4A9E-BFCA-28C9395E99BC}" dt="2024-06-18T17:15:46.049" v="2712" actId="14100"/>
          <ac:picMkLst>
            <pc:docMk/>
            <pc:sldMk cId="1141097001" sldId="2145707150"/>
            <ac:picMk id="6" creationId="{C4C9507C-F73E-4D3C-EA3D-93C9C9573EE9}"/>
          </ac:picMkLst>
        </pc:picChg>
      </pc:sldChg>
      <pc:sldChg chg="modSp add mod ord">
        <pc:chgData name="Oficina Asesora Planeacion" userId="883798ce-ac37-472f-96df-6281cfd97bd3" providerId="ADAL" clId="{F31037C2-9B91-4A9E-BFCA-28C9395E99BC}" dt="2024-06-18T20:05:45.212" v="4731" actId="1076"/>
        <pc:sldMkLst>
          <pc:docMk/>
          <pc:sldMk cId="923587649" sldId="2145707151"/>
        </pc:sldMkLst>
        <pc:spChg chg="mod">
          <ac:chgData name="Oficina Asesora Planeacion" userId="883798ce-ac37-472f-96df-6281cfd97bd3" providerId="ADAL" clId="{F31037C2-9B91-4A9E-BFCA-28C9395E99BC}" dt="2024-06-18T20:05:45.212" v="4731" actId="1076"/>
          <ac:spMkLst>
            <pc:docMk/>
            <pc:sldMk cId="923587649" sldId="2145707151"/>
            <ac:spMk id="3" creationId="{14BEDE83-0A9C-64FF-4006-696EF334A2A0}"/>
          </ac:spMkLst>
        </pc:spChg>
        <pc:spChg chg="mod">
          <ac:chgData name="Oficina Asesora Planeacion" userId="883798ce-ac37-472f-96df-6281cfd97bd3" providerId="ADAL" clId="{F31037C2-9B91-4A9E-BFCA-28C9395E99BC}" dt="2024-06-18T16:59:39.127" v="1565"/>
          <ac:spMkLst>
            <pc:docMk/>
            <pc:sldMk cId="923587649" sldId="2145707151"/>
            <ac:spMk id="7" creationId="{0D70920E-2609-78AD-814D-574C25E257DE}"/>
          </ac:spMkLst>
        </pc:spChg>
      </pc:sldChg>
      <pc:sldChg chg="addSp delSp modSp add mod">
        <pc:chgData name="Oficina Asesora Planeacion" userId="883798ce-ac37-472f-96df-6281cfd97bd3" providerId="ADAL" clId="{F31037C2-9B91-4A9E-BFCA-28C9395E99BC}" dt="2024-06-18T20:06:00.573" v="4775" actId="20577"/>
        <pc:sldMkLst>
          <pc:docMk/>
          <pc:sldMk cId="2916848230" sldId="2145707152"/>
        </pc:sldMkLst>
        <pc:spChg chg="mod">
          <ac:chgData name="Oficina Asesora Planeacion" userId="883798ce-ac37-472f-96df-6281cfd97bd3" providerId="ADAL" clId="{F31037C2-9B91-4A9E-BFCA-28C9395E99BC}" dt="2024-06-18T20:06:00.573" v="4775" actId="20577"/>
          <ac:spMkLst>
            <pc:docMk/>
            <pc:sldMk cId="2916848230" sldId="2145707152"/>
            <ac:spMk id="5" creationId="{C520F6F8-A673-AD0B-C9CA-0563A0684043}"/>
          </ac:spMkLst>
        </pc:spChg>
        <pc:spChg chg="mod">
          <ac:chgData name="Oficina Asesora Planeacion" userId="883798ce-ac37-472f-96df-6281cfd97bd3" providerId="ADAL" clId="{F31037C2-9B91-4A9E-BFCA-28C9395E99BC}" dt="2024-06-18T17:33:06.338" v="2740" actId="20577"/>
          <ac:spMkLst>
            <pc:docMk/>
            <pc:sldMk cId="2916848230" sldId="2145707152"/>
            <ac:spMk id="7" creationId="{0D70920E-2609-78AD-814D-574C25E257DE}"/>
          </ac:spMkLst>
        </pc:spChg>
        <pc:picChg chg="add mod">
          <ac:chgData name="Oficina Asesora Planeacion" userId="883798ce-ac37-472f-96df-6281cfd97bd3" providerId="ADAL" clId="{F31037C2-9B91-4A9E-BFCA-28C9395E99BC}" dt="2024-06-18T17:51:03.053" v="3576" actId="1076"/>
          <ac:picMkLst>
            <pc:docMk/>
            <pc:sldMk cId="2916848230" sldId="2145707152"/>
            <ac:picMk id="2" creationId="{EAF4B6F7-3EC4-767F-8D94-62AD281C3A53}"/>
          </ac:picMkLst>
        </pc:picChg>
        <pc:picChg chg="del">
          <ac:chgData name="Oficina Asesora Planeacion" userId="883798ce-ac37-472f-96df-6281cfd97bd3" providerId="ADAL" clId="{F31037C2-9B91-4A9E-BFCA-28C9395E99BC}" dt="2024-06-18T17:33:23.584" v="2741" actId="478"/>
          <ac:picMkLst>
            <pc:docMk/>
            <pc:sldMk cId="2916848230" sldId="2145707152"/>
            <ac:picMk id="6" creationId="{C4C9507C-F73E-4D3C-EA3D-93C9C9573EE9}"/>
          </ac:picMkLst>
        </pc:picChg>
      </pc:sldChg>
      <pc:sldChg chg="addSp delSp modSp add mod">
        <pc:chgData name="Oficina Asesora Planeacion" userId="883798ce-ac37-472f-96df-6281cfd97bd3" providerId="ADAL" clId="{F31037C2-9B91-4A9E-BFCA-28C9395E99BC}" dt="2024-06-18T19:07:31.457" v="3829" actId="114"/>
        <pc:sldMkLst>
          <pc:docMk/>
          <pc:sldMk cId="2994909102" sldId="2145707153"/>
        </pc:sldMkLst>
        <pc:spChg chg="mod">
          <ac:chgData name="Oficina Asesora Planeacion" userId="883798ce-ac37-472f-96df-6281cfd97bd3" providerId="ADAL" clId="{F31037C2-9B91-4A9E-BFCA-28C9395E99BC}" dt="2024-06-18T18:16:53.661" v="3758" actId="1076"/>
          <ac:spMkLst>
            <pc:docMk/>
            <pc:sldMk cId="2994909102" sldId="2145707153"/>
            <ac:spMk id="3" creationId="{14BEDE83-0A9C-64FF-4006-696EF334A2A0}"/>
          </ac:spMkLst>
        </pc:spChg>
        <pc:spChg chg="add">
          <ac:chgData name="Oficina Asesora Planeacion" userId="883798ce-ac37-472f-96df-6281cfd97bd3" providerId="ADAL" clId="{F31037C2-9B91-4A9E-BFCA-28C9395E99BC}" dt="2024-06-18T17:52:08.183" v="3608"/>
          <ac:spMkLst>
            <pc:docMk/>
            <pc:sldMk cId="2994909102" sldId="2145707153"/>
            <ac:spMk id="4" creationId="{70904FD0-F1C6-B620-DF1B-60B0AEE96FA9}"/>
          </ac:spMkLst>
        </pc:spChg>
        <pc:spChg chg="add del mod">
          <ac:chgData name="Oficina Asesora Planeacion" userId="883798ce-ac37-472f-96df-6281cfd97bd3" providerId="ADAL" clId="{F31037C2-9B91-4A9E-BFCA-28C9395E99BC}" dt="2024-06-18T19:07:31.457" v="3829" actId="114"/>
          <ac:spMkLst>
            <pc:docMk/>
            <pc:sldMk cId="2994909102" sldId="2145707153"/>
            <ac:spMk id="5" creationId="{C520F6F8-A673-AD0B-C9CA-0563A0684043}"/>
          </ac:spMkLst>
        </pc:spChg>
        <pc:spChg chg="add mod">
          <ac:chgData name="Oficina Asesora Planeacion" userId="883798ce-ac37-472f-96df-6281cfd97bd3" providerId="ADAL" clId="{F31037C2-9B91-4A9E-BFCA-28C9395E99BC}" dt="2024-06-18T18:42:21.895" v="3817"/>
          <ac:spMkLst>
            <pc:docMk/>
            <pc:sldMk cId="2994909102" sldId="2145707153"/>
            <ac:spMk id="6" creationId="{868A23CE-5D8A-9152-BA55-FA6CD0D88C81}"/>
          </ac:spMkLst>
        </pc:spChg>
        <pc:spChg chg="mod">
          <ac:chgData name="Oficina Asesora Planeacion" userId="883798ce-ac37-472f-96df-6281cfd97bd3" providerId="ADAL" clId="{F31037C2-9B91-4A9E-BFCA-28C9395E99BC}" dt="2024-06-18T17:51:31.885" v="3606" actId="20577"/>
          <ac:spMkLst>
            <pc:docMk/>
            <pc:sldMk cId="2994909102" sldId="2145707153"/>
            <ac:spMk id="7" creationId="{0D70920E-2609-78AD-814D-574C25E257DE}"/>
          </ac:spMkLst>
        </pc:spChg>
        <pc:picChg chg="del">
          <ac:chgData name="Oficina Asesora Planeacion" userId="883798ce-ac37-472f-96df-6281cfd97bd3" providerId="ADAL" clId="{F31037C2-9B91-4A9E-BFCA-28C9395E99BC}" dt="2024-06-18T17:52:01.503" v="3607" actId="478"/>
          <ac:picMkLst>
            <pc:docMk/>
            <pc:sldMk cId="2994909102" sldId="2145707153"/>
            <ac:picMk id="2" creationId="{EAF4B6F7-3EC4-767F-8D94-62AD281C3A53}"/>
          </ac:picMkLst>
        </pc:picChg>
        <pc:picChg chg="add mod">
          <ac:chgData name="Oficina Asesora Planeacion" userId="883798ce-ac37-472f-96df-6281cfd97bd3" providerId="ADAL" clId="{F31037C2-9B91-4A9E-BFCA-28C9395E99BC}" dt="2024-06-18T18:42:27.050" v="3820" actId="1076"/>
          <ac:picMkLst>
            <pc:docMk/>
            <pc:sldMk cId="2994909102" sldId="2145707153"/>
            <ac:picMk id="8" creationId="{92E68ECC-2BFF-152C-988A-7A37B93417E6}"/>
          </ac:picMkLst>
        </pc:picChg>
        <pc:picChg chg="add del mod">
          <ac:chgData name="Oficina Asesora Planeacion" userId="883798ce-ac37-472f-96df-6281cfd97bd3" providerId="ADAL" clId="{F31037C2-9B91-4A9E-BFCA-28C9395E99BC}" dt="2024-06-18T17:52:47.544" v="3623" actId="1076"/>
          <ac:picMkLst>
            <pc:docMk/>
            <pc:sldMk cId="2994909102" sldId="2145707153"/>
            <ac:picMk id="2052" creationId="{35A19DC3-2ECD-861D-AD91-FF2A43E62E3D}"/>
          </ac:picMkLst>
        </pc:picChg>
      </pc:sldChg>
      <pc:sldChg chg="addSp modSp add mod">
        <pc:chgData name="Oficina Asesora Planeacion" userId="883798ce-ac37-472f-96df-6281cfd97bd3" providerId="ADAL" clId="{F31037C2-9B91-4A9E-BFCA-28C9395E99BC}" dt="2024-06-18T20:19:52.866" v="5728" actId="5793"/>
        <pc:sldMkLst>
          <pc:docMk/>
          <pc:sldMk cId="2020065610" sldId="2145707154"/>
        </pc:sldMkLst>
        <pc:spChg chg="add mod">
          <ac:chgData name="Oficina Asesora Planeacion" userId="883798ce-ac37-472f-96df-6281cfd97bd3" providerId="ADAL" clId="{F31037C2-9B91-4A9E-BFCA-28C9395E99BC}" dt="2024-06-18T20:00:40.972" v="4605"/>
          <ac:spMkLst>
            <pc:docMk/>
            <pc:sldMk cId="2020065610" sldId="2145707154"/>
            <ac:spMk id="2" creationId="{88C4566A-4148-62F9-7A1E-1C3920BDC229}"/>
          </ac:spMkLst>
        </pc:spChg>
        <pc:spChg chg="mod">
          <ac:chgData name="Oficina Asesora Planeacion" userId="883798ce-ac37-472f-96df-6281cfd97bd3" providerId="ADAL" clId="{F31037C2-9B91-4A9E-BFCA-28C9395E99BC}" dt="2024-06-18T20:19:52.866" v="5728" actId="5793"/>
          <ac:spMkLst>
            <pc:docMk/>
            <pc:sldMk cId="2020065610" sldId="2145707154"/>
            <ac:spMk id="5" creationId="{C520F6F8-A673-AD0B-C9CA-0563A0684043}"/>
          </ac:spMkLst>
        </pc:spChg>
        <pc:spChg chg="mod">
          <ac:chgData name="Oficina Asesora Planeacion" userId="883798ce-ac37-472f-96df-6281cfd97bd3" providerId="ADAL" clId="{F31037C2-9B91-4A9E-BFCA-28C9395E99BC}" dt="2024-06-18T19:19:18.598" v="3886" actId="14100"/>
          <ac:spMkLst>
            <pc:docMk/>
            <pc:sldMk cId="2020065610" sldId="2145707154"/>
            <ac:spMk id="7" creationId="{0D70920E-2609-78AD-814D-574C25E257DE}"/>
          </ac:spMkLst>
        </pc:spChg>
        <pc:picChg chg="add mod modCrop">
          <ac:chgData name="Oficina Asesora Planeacion" userId="883798ce-ac37-472f-96df-6281cfd97bd3" providerId="ADAL" clId="{F31037C2-9B91-4A9E-BFCA-28C9395E99BC}" dt="2024-06-18T20:01:09.500" v="4613" actId="1076"/>
          <ac:picMkLst>
            <pc:docMk/>
            <pc:sldMk cId="2020065610" sldId="2145707154"/>
            <ac:picMk id="6" creationId="{95FD0E8D-8AAF-6EC7-B5D7-54C575908D2C}"/>
          </ac:picMkLst>
        </pc:picChg>
      </pc:sldChg>
      <pc:sldChg chg="addSp modSp add mod">
        <pc:chgData name="Oficina Asesora Planeacion" userId="883798ce-ac37-472f-96df-6281cfd97bd3" providerId="ADAL" clId="{F31037C2-9B91-4A9E-BFCA-28C9395E99BC}" dt="2024-06-18T20:18:09.672" v="5643" actId="20577"/>
        <pc:sldMkLst>
          <pc:docMk/>
          <pc:sldMk cId="1052783977" sldId="2145707155"/>
        </pc:sldMkLst>
        <pc:spChg chg="add mod">
          <ac:chgData name="Oficina Asesora Planeacion" userId="883798ce-ac37-472f-96df-6281cfd97bd3" providerId="ADAL" clId="{F31037C2-9B91-4A9E-BFCA-28C9395E99BC}" dt="2024-06-18T20:03:12.435" v="4671"/>
          <ac:spMkLst>
            <pc:docMk/>
            <pc:sldMk cId="1052783977" sldId="2145707155"/>
            <ac:spMk id="2" creationId="{67D8D815-A952-E56E-C1EE-4A69A8F9D7E0}"/>
          </ac:spMkLst>
        </pc:spChg>
        <pc:spChg chg="mod">
          <ac:chgData name="Oficina Asesora Planeacion" userId="883798ce-ac37-472f-96df-6281cfd97bd3" providerId="ADAL" clId="{F31037C2-9B91-4A9E-BFCA-28C9395E99BC}" dt="2024-06-18T20:18:09.672" v="5643" actId="20577"/>
          <ac:spMkLst>
            <pc:docMk/>
            <pc:sldMk cId="1052783977" sldId="2145707155"/>
            <ac:spMk id="5" creationId="{C520F6F8-A673-AD0B-C9CA-0563A0684043}"/>
          </ac:spMkLst>
        </pc:spChg>
        <pc:spChg chg="mod">
          <ac:chgData name="Oficina Asesora Planeacion" userId="883798ce-ac37-472f-96df-6281cfd97bd3" providerId="ADAL" clId="{F31037C2-9B91-4A9E-BFCA-28C9395E99BC}" dt="2024-06-18T19:51:02.942" v="4327" actId="20577"/>
          <ac:spMkLst>
            <pc:docMk/>
            <pc:sldMk cId="1052783977" sldId="2145707155"/>
            <ac:spMk id="7" creationId="{0D70920E-2609-78AD-814D-574C25E257DE}"/>
          </ac:spMkLst>
        </pc:spChg>
        <pc:picChg chg="add mod">
          <ac:chgData name="Oficina Asesora Planeacion" userId="883798ce-ac37-472f-96df-6281cfd97bd3" providerId="ADAL" clId="{F31037C2-9B91-4A9E-BFCA-28C9395E99BC}" dt="2024-06-18T20:03:16.387" v="4674" actId="1076"/>
          <ac:picMkLst>
            <pc:docMk/>
            <pc:sldMk cId="1052783977" sldId="2145707155"/>
            <ac:picMk id="6" creationId="{C62CE1CF-8ED3-053C-38B1-4F265407EEAA}"/>
          </ac:picMkLst>
        </pc:picChg>
      </pc:sldChg>
      <pc:sldChg chg="addSp delSp modSp add mod">
        <pc:chgData name="Oficina Asesora Planeacion" userId="883798ce-ac37-472f-96df-6281cfd97bd3" providerId="ADAL" clId="{F31037C2-9B91-4A9E-BFCA-28C9395E99BC}" dt="2024-06-18T20:19:42.656" v="5724" actId="207"/>
        <pc:sldMkLst>
          <pc:docMk/>
          <pc:sldMk cId="2394948188" sldId="2145707156"/>
        </pc:sldMkLst>
        <pc:spChg chg="add mod">
          <ac:chgData name="Oficina Asesora Planeacion" userId="883798ce-ac37-472f-96df-6281cfd97bd3" providerId="ADAL" clId="{F31037C2-9B91-4A9E-BFCA-28C9395E99BC}" dt="2024-06-18T19:59:32.061" v="4594"/>
          <ac:spMkLst>
            <pc:docMk/>
            <pc:sldMk cId="2394948188" sldId="2145707156"/>
            <ac:spMk id="2" creationId="{8A6D3B03-5DDC-1822-0B96-5220D5CABF72}"/>
          </ac:spMkLst>
        </pc:spChg>
        <pc:spChg chg="mod">
          <ac:chgData name="Oficina Asesora Planeacion" userId="883798ce-ac37-472f-96df-6281cfd97bd3" providerId="ADAL" clId="{F31037C2-9B91-4A9E-BFCA-28C9395E99BC}" dt="2024-06-18T20:19:42.656" v="5724" actId="207"/>
          <ac:spMkLst>
            <pc:docMk/>
            <pc:sldMk cId="2394948188" sldId="2145707156"/>
            <ac:spMk id="5" creationId="{C520F6F8-A673-AD0B-C9CA-0563A0684043}"/>
          </ac:spMkLst>
        </pc:spChg>
        <pc:spChg chg="mod">
          <ac:chgData name="Oficina Asesora Planeacion" userId="883798ce-ac37-472f-96df-6281cfd97bd3" providerId="ADAL" clId="{F31037C2-9B91-4A9E-BFCA-28C9395E99BC}" dt="2024-06-18T19:51:33.091" v="4358" actId="20577"/>
          <ac:spMkLst>
            <pc:docMk/>
            <pc:sldMk cId="2394948188" sldId="2145707156"/>
            <ac:spMk id="7" creationId="{0D70920E-2609-78AD-814D-574C25E257DE}"/>
          </ac:spMkLst>
        </pc:spChg>
        <pc:picChg chg="add mod">
          <ac:chgData name="Oficina Asesora Planeacion" userId="883798ce-ac37-472f-96df-6281cfd97bd3" providerId="ADAL" clId="{F31037C2-9B91-4A9E-BFCA-28C9395E99BC}" dt="2024-06-18T19:59:47.524" v="4601" actId="1076"/>
          <ac:picMkLst>
            <pc:docMk/>
            <pc:sldMk cId="2394948188" sldId="2145707156"/>
            <ac:picMk id="6" creationId="{F7988F29-721E-2D46-FC5F-3BA451EAFFFA}"/>
          </ac:picMkLst>
        </pc:picChg>
        <pc:picChg chg="del">
          <ac:chgData name="Oficina Asesora Planeacion" userId="883798ce-ac37-472f-96df-6281cfd97bd3" providerId="ADAL" clId="{F31037C2-9B91-4A9E-BFCA-28C9395E99BC}" dt="2024-06-18T19:59:07.427" v="4592" actId="478"/>
          <ac:picMkLst>
            <pc:docMk/>
            <pc:sldMk cId="2394948188" sldId="2145707156"/>
            <ac:picMk id="8" creationId="{92E68ECC-2BFF-152C-988A-7A37B93417E6}"/>
          </ac:picMkLst>
        </pc:picChg>
      </pc:sldChg>
      <pc:sldChg chg="addSp delSp modSp add mod setBg">
        <pc:chgData name="Oficina Asesora Planeacion" userId="883798ce-ac37-472f-96df-6281cfd97bd3" providerId="ADAL" clId="{F31037C2-9B91-4A9E-BFCA-28C9395E99BC}" dt="2024-06-18T20:13:11.970" v="5313" actId="313"/>
        <pc:sldMkLst>
          <pc:docMk/>
          <pc:sldMk cId="3421611687" sldId="2145707157"/>
        </pc:sldMkLst>
        <pc:spChg chg="add mod">
          <ac:chgData name="Oficina Asesora Planeacion" userId="883798ce-ac37-472f-96df-6281cfd97bd3" providerId="ADAL" clId="{F31037C2-9B91-4A9E-BFCA-28C9395E99BC}" dt="2024-06-18T20:02:12.969" v="4661"/>
          <ac:spMkLst>
            <pc:docMk/>
            <pc:sldMk cId="3421611687" sldId="2145707157"/>
            <ac:spMk id="2" creationId="{66E9635F-35D3-5F86-CF1D-22E23F92A4AD}"/>
          </ac:spMkLst>
        </pc:spChg>
        <pc:spChg chg="mod ord">
          <ac:chgData name="Oficina Asesora Planeacion" userId="883798ce-ac37-472f-96df-6281cfd97bd3" providerId="ADAL" clId="{F31037C2-9B91-4A9E-BFCA-28C9395E99BC}" dt="2024-06-18T20:02:25.677" v="4667" actId="26606"/>
          <ac:spMkLst>
            <pc:docMk/>
            <pc:sldMk cId="3421611687" sldId="2145707157"/>
            <ac:spMk id="3" creationId="{14BEDE83-0A9C-64FF-4006-696EF334A2A0}"/>
          </ac:spMkLst>
        </pc:spChg>
        <pc:spChg chg="ord">
          <ac:chgData name="Oficina Asesora Planeacion" userId="883798ce-ac37-472f-96df-6281cfd97bd3" providerId="ADAL" clId="{F31037C2-9B91-4A9E-BFCA-28C9395E99BC}" dt="2024-06-18T20:02:25.677" v="4667" actId="26606"/>
          <ac:spMkLst>
            <pc:docMk/>
            <pc:sldMk cId="3421611687" sldId="2145707157"/>
            <ac:spMk id="4" creationId="{70904FD0-F1C6-B620-DF1B-60B0AEE96FA9}"/>
          </ac:spMkLst>
        </pc:spChg>
        <pc:spChg chg="mod">
          <ac:chgData name="Oficina Asesora Planeacion" userId="883798ce-ac37-472f-96df-6281cfd97bd3" providerId="ADAL" clId="{F31037C2-9B91-4A9E-BFCA-28C9395E99BC}" dt="2024-06-18T20:13:11.970" v="5313" actId="313"/>
          <ac:spMkLst>
            <pc:docMk/>
            <pc:sldMk cId="3421611687" sldId="2145707157"/>
            <ac:spMk id="5" creationId="{C520F6F8-A673-AD0B-C9CA-0563A0684043}"/>
          </ac:spMkLst>
        </pc:spChg>
        <pc:spChg chg="mod">
          <ac:chgData name="Oficina Asesora Planeacion" userId="883798ce-ac37-472f-96df-6281cfd97bd3" providerId="ADAL" clId="{F31037C2-9B91-4A9E-BFCA-28C9395E99BC}" dt="2024-06-18T20:02:25.677" v="4667" actId="26606"/>
          <ac:spMkLst>
            <pc:docMk/>
            <pc:sldMk cId="3421611687" sldId="2145707157"/>
            <ac:spMk id="7" creationId="{0D70920E-2609-78AD-814D-574C25E257DE}"/>
          </ac:spMkLst>
        </pc:spChg>
        <pc:spChg chg="add del">
          <ac:chgData name="Oficina Asesora Planeacion" userId="883798ce-ac37-472f-96df-6281cfd97bd3" providerId="ADAL" clId="{F31037C2-9B91-4A9E-BFCA-28C9395E99BC}" dt="2024-06-18T20:02:25.677" v="4667" actId="26606"/>
          <ac:spMkLst>
            <pc:docMk/>
            <pc:sldMk cId="3421611687" sldId="2145707157"/>
            <ac:spMk id="13" creationId="{F13C74B1-5B17-4795-BED0-7140497B445A}"/>
          </ac:spMkLst>
        </pc:spChg>
        <pc:spChg chg="add del">
          <ac:chgData name="Oficina Asesora Planeacion" userId="883798ce-ac37-472f-96df-6281cfd97bd3" providerId="ADAL" clId="{F31037C2-9B91-4A9E-BFCA-28C9395E99BC}" dt="2024-06-18T20:02:25.677" v="4667" actId="26606"/>
          <ac:spMkLst>
            <pc:docMk/>
            <pc:sldMk cId="3421611687" sldId="2145707157"/>
            <ac:spMk id="15" creationId="{D4974D33-8DC5-464E-8C6D-BE58F0669C17}"/>
          </ac:spMkLst>
        </pc:spChg>
        <pc:picChg chg="del">
          <ac:chgData name="Oficina Asesora Planeacion" userId="883798ce-ac37-472f-96df-6281cfd97bd3" providerId="ADAL" clId="{F31037C2-9B91-4A9E-BFCA-28C9395E99BC}" dt="2024-06-18T20:02:09.901" v="4659" actId="478"/>
          <ac:picMkLst>
            <pc:docMk/>
            <pc:sldMk cId="3421611687" sldId="2145707157"/>
            <ac:picMk id="6" creationId="{95FD0E8D-8AAF-6EC7-B5D7-54C575908D2C}"/>
          </ac:picMkLst>
        </pc:picChg>
        <pc:picChg chg="add mod">
          <ac:chgData name="Oficina Asesora Planeacion" userId="883798ce-ac37-472f-96df-6281cfd97bd3" providerId="ADAL" clId="{F31037C2-9B91-4A9E-BFCA-28C9395E99BC}" dt="2024-06-18T20:02:40.003" v="4669" actId="1076"/>
          <ac:picMkLst>
            <pc:docMk/>
            <pc:sldMk cId="3421611687" sldId="2145707157"/>
            <ac:picMk id="8" creationId="{84255554-9960-5233-47CD-C6B5CBBC197F}"/>
          </ac:picMkLst>
        </pc:picChg>
      </pc:sldChg>
      <pc:sldMasterChg chg="delSldLayout">
        <pc:chgData name="Oficina Asesora Planeacion" userId="883798ce-ac37-472f-96df-6281cfd97bd3" providerId="ADAL" clId="{F31037C2-9B91-4A9E-BFCA-28C9395E99BC}" dt="2024-06-18T20:04:11.049" v="4724" actId="47"/>
        <pc:sldMasterMkLst>
          <pc:docMk/>
          <pc:sldMasterMk cId="1326068950" sldId="2147483648"/>
        </pc:sldMasterMkLst>
        <pc:sldLayoutChg chg="del">
          <pc:chgData name="Oficina Asesora Planeacion" userId="883798ce-ac37-472f-96df-6281cfd97bd3" providerId="ADAL" clId="{F31037C2-9B91-4A9E-BFCA-28C9395E99BC}" dt="2024-06-18T20:04:11.049" v="4724" actId="47"/>
          <pc:sldLayoutMkLst>
            <pc:docMk/>
            <pc:sldMasterMk cId="1326068950" sldId="2147483648"/>
            <pc:sldLayoutMk cId="1351736505" sldId="2147483662"/>
          </pc:sldLayoutMkLst>
        </pc:sldLayoutChg>
      </pc:sldMasterChg>
    </pc:docChg>
  </pc:docChgLst>
  <pc:docChgLst>
    <pc:chgData name="Laura Liliana Martinez Duarte" userId="b374a56c-2b67-46c9-b836-4088250a72fc" providerId="ADAL" clId="{B2D79ADA-FECB-4713-96F3-5A4207731CD7}"/>
    <pc:docChg chg="mod">
      <pc:chgData name="Laura Liliana Martinez Duarte" userId="b374a56c-2b67-46c9-b836-4088250a72fc" providerId="ADAL" clId="{B2D79ADA-FECB-4713-96F3-5A4207731CD7}" dt="2024-07-23T16:46:21.230" v="2"/>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F3E95-4CF4-4795-B41C-8B808B758E1B}" type="datetimeFigureOut">
              <a:rPr lang="es-CO" smtClean="0"/>
              <a:t>23/07/2024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1A9F5-3050-4DA9-991C-794B2411D6D7}" type="slidenum">
              <a:rPr lang="es-CO" smtClean="0"/>
              <a:t>‹Nº›</a:t>
            </a:fld>
            <a:endParaRPr lang="es-CO"/>
          </a:p>
        </p:txBody>
      </p:sp>
    </p:spTree>
    <p:extLst>
      <p:ext uri="{BB962C8B-B14F-4D97-AF65-F5344CB8AC3E}">
        <p14:creationId xmlns:p14="http://schemas.microsoft.com/office/powerpoint/2010/main" val="126040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F2F0A8-82F5-4C0D-9B0D-BC6D7D50054D}"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670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0" indent="0" algn="ctr">
              <a:buNone/>
              <a:defRPr sz="2000"/>
            </a:lvl2pPr>
            <a:lvl3pPr marL="914360" indent="0" algn="ctr">
              <a:buNone/>
              <a:defRPr sz="1800"/>
            </a:lvl3pPr>
            <a:lvl4pPr marL="1371540" indent="0" algn="ctr">
              <a:buNone/>
              <a:defRPr sz="1600"/>
            </a:lvl4pPr>
            <a:lvl5pPr marL="1828720" indent="0" algn="ctr">
              <a:buNone/>
              <a:defRPr sz="1600"/>
            </a:lvl5pPr>
            <a:lvl6pPr marL="2285900" indent="0" algn="ctr">
              <a:buNone/>
              <a:defRPr sz="1600"/>
            </a:lvl6pPr>
            <a:lvl7pPr marL="2743080" indent="0" algn="ctr">
              <a:buNone/>
              <a:defRPr sz="1600"/>
            </a:lvl7pPr>
            <a:lvl8pPr marL="3200260" indent="0" algn="ctr">
              <a:buNone/>
              <a:defRPr sz="1600"/>
            </a:lvl8pPr>
            <a:lvl9pPr marL="365744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856A6FAC-9192-436B-870E-80DDE60983C7}" type="datetimeFigureOut">
              <a:rPr lang="es-CO" smtClean="0"/>
              <a:t>23/07/2024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B67B0DB1-F926-D5D9-04E9-98A97EA058D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097"/>
            <a:ext cx="12191733" cy="6858149"/>
          </a:xfrm>
          <a:prstGeom prst="rect">
            <a:avLst/>
          </a:prstGeom>
        </p:spPr>
      </p:pic>
    </p:spTree>
    <p:extLst>
      <p:ext uri="{BB962C8B-B14F-4D97-AF65-F5344CB8AC3E}">
        <p14:creationId xmlns:p14="http://schemas.microsoft.com/office/powerpoint/2010/main" val="2940622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56A6FAC-9192-436B-870E-80DDE60983C7}" type="datetimeFigureOut">
              <a:rPr lang="es-CO" smtClean="0"/>
              <a:t>23/07/2024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B4F34C2-A79F-9C19-9B26-1F2BAFFBE3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7"/>
            <a:ext cx="12191733" cy="6858148"/>
          </a:xfrm>
          <a:prstGeom prst="rect">
            <a:avLst/>
          </a:prstGeom>
        </p:spPr>
      </p:pic>
    </p:spTree>
    <p:extLst>
      <p:ext uri="{BB962C8B-B14F-4D97-AF65-F5344CB8AC3E}">
        <p14:creationId xmlns:p14="http://schemas.microsoft.com/office/powerpoint/2010/main" val="3860188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0" indent="0">
              <a:buNone/>
              <a:defRPr sz="2000">
                <a:solidFill>
                  <a:schemeClr val="tx1">
                    <a:tint val="75000"/>
                  </a:schemeClr>
                </a:solidFill>
              </a:defRPr>
            </a:lvl2pPr>
            <a:lvl3pPr marL="914360" indent="0">
              <a:buNone/>
              <a:defRPr sz="1800">
                <a:solidFill>
                  <a:schemeClr val="tx1">
                    <a:tint val="75000"/>
                  </a:schemeClr>
                </a:solidFill>
              </a:defRPr>
            </a:lvl3pPr>
            <a:lvl4pPr marL="1371540" indent="0">
              <a:buNone/>
              <a:defRPr sz="1600">
                <a:solidFill>
                  <a:schemeClr val="tx1">
                    <a:tint val="75000"/>
                  </a:schemeClr>
                </a:solidFill>
              </a:defRPr>
            </a:lvl4pPr>
            <a:lvl5pPr marL="1828720" indent="0">
              <a:buNone/>
              <a:defRPr sz="1600">
                <a:solidFill>
                  <a:schemeClr val="tx1">
                    <a:tint val="75000"/>
                  </a:schemeClr>
                </a:solidFill>
              </a:defRPr>
            </a:lvl5pPr>
            <a:lvl6pPr marL="2285900" indent="0">
              <a:buNone/>
              <a:defRPr sz="1600">
                <a:solidFill>
                  <a:schemeClr val="tx1">
                    <a:tint val="75000"/>
                  </a:schemeClr>
                </a:solidFill>
              </a:defRPr>
            </a:lvl6pPr>
            <a:lvl7pPr marL="2743080" indent="0">
              <a:buNone/>
              <a:defRPr sz="1600">
                <a:solidFill>
                  <a:schemeClr val="tx1">
                    <a:tint val="75000"/>
                  </a:schemeClr>
                </a:solidFill>
              </a:defRPr>
            </a:lvl7pPr>
            <a:lvl8pPr marL="3200260" indent="0">
              <a:buNone/>
              <a:defRPr sz="1600">
                <a:solidFill>
                  <a:schemeClr val="tx1">
                    <a:tint val="75000"/>
                  </a:schemeClr>
                </a:solidFill>
              </a:defRPr>
            </a:lvl8pPr>
            <a:lvl9pPr marL="365744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56A6FAC-9192-436B-870E-80DDE60983C7}" type="datetimeFigureOut">
              <a:rPr lang="es-CO" smtClean="0"/>
              <a:t>23/07/2024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0877149D-C7B4-9092-42C2-3D788D9FCB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171"/>
          <a:stretch/>
        </p:blipFill>
        <p:spPr>
          <a:xfrm>
            <a:off x="2178" y="-149"/>
            <a:ext cx="12192000" cy="1017025"/>
          </a:xfrm>
          <a:prstGeom prst="rect">
            <a:avLst/>
          </a:prstGeom>
        </p:spPr>
      </p:pic>
    </p:spTree>
    <p:extLst>
      <p:ext uri="{BB962C8B-B14F-4D97-AF65-F5344CB8AC3E}">
        <p14:creationId xmlns:p14="http://schemas.microsoft.com/office/powerpoint/2010/main" val="1556777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856A6FAC-9192-436B-870E-80DDE60983C7}" type="datetimeFigureOut">
              <a:rPr lang="es-CO" smtClean="0"/>
              <a:t>23/07/2024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0314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9" y="2505076"/>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6"/>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856A6FAC-9192-436B-870E-80DDE60983C7}" type="datetimeFigureOut">
              <a:rPr lang="es-CO" smtClean="0"/>
              <a:t>23/07/2024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649688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856A6FAC-9192-436B-870E-80DDE60983C7}" type="datetimeFigureOut">
              <a:rPr lang="es-CO" smtClean="0"/>
              <a:t>23/07/2024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89300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8"/>
            <a:ext cx="12192000" cy="6858298"/>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A6FAC-9192-436B-870E-80DDE60983C7}" type="datetimeFigureOut">
              <a:rPr lang="es-CO" smtClean="0"/>
              <a:t>23/07/2024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05128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0" indent="0">
              <a:buNone/>
              <a:defRPr sz="1400"/>
            </a:lvl2pPr>
            <a:lvl3pPr marL="914360" indent="0">
              <a:buNone/>
              <a:defRPr sz="1200"/>
            </a:lvl3pPr>
            <a:lvl4pPr marL="1371540" indent="0">
              <a:buNone/>
              <a:defRPr sz="1000"/>
            </a:lvl4pPr>
            <a:lvl5pPr marL="1828720" indent="0">
              <a:buNone/>
              <a:defRPr sz="1000"/>
            </a:lvl5pPr>
            <a:lvl6pPr marL="2285900" indent="0">
              <a:buNone/>
              <a:defRPr sz="1000"/>
            </a:lvl6pPr>
            <a:lvl7pPr marL="2743080" indent="0">
              <a:buNone/>
              <a:defRPr sz="1000"/>
            </a:lvl7pPr>
            <a:lvl8pPr marL="3200260" indent="0">
              <a:buNone/>
              <a:defRPr sz="1000"/>
            </a:lvl8pPr>
            <a:lvl9pPr marL="365744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56A6FAC-9192-436B-870E-80DDE60983C7}" type="datetimeFigureOut">
              <a:rPr lang="es-CO" smtClean="0"/>
              <a:t>23/07/2024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89237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0" indent="0">
              <a:buNone/>
              <a:defRPr sz="1400"/>
            </a:lvl2pPr>
            <a:lvl3pPr marL="914360" indent="0">
              <a:buNone/>
              <a:defRPr sz="1200"/>
            </a:lvl3pPr>
            <a:lvl4pPr marL="1371540" indent="0">
              <a:buNone/>
              <a:defRPr sz="1000"/>
            </a:lvl4pPr>
            <a:lvl5pPr marL="1828720" indent="0">
              <a:buNone/>
              <a:defRPr sz="1000"/>
            </a:lvl5pPr>
            <a:lvl6pPr marL="2285900" indent="0">
              <a:buNone/>
              <a:defRPr sz="1000"/>
            </a:lvl6pPr>
            <a:lvl7pPr marL="2743080" indent="0">
              <a:buNone/>
              <a:defRPr sz="1000"/>
            </a:lvl7pPr>
            <a:lvl8pPr marL="3200260" indent="0">
              <a:buNone/>
              <a:defRPr sz="1000"/>
            </a:lvl8pPr>
            <a:lvl9pPr marL="365744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56A6FAC-9192-436B-870E-80DDE60983C7}" type="datetimeFigureOut">
              <a:rPr lang="es-CO" smtClean="0"/>
              <a:t>23/07/2024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651979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56A6FAC-9192-436B-870E-80DDE60983C7}" type="datetimeFigureOut">
              <a:rPr lang="es-CO" smtClean="0"/>
              <a:t>23/07/2024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795481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56A6FAC-9192-436B-870E-80DDE60983C7}" type="datetimeFigureOut">
              <a:rPr lang="es-CO" smtClean="0"/>
              <a:t>23/07/2024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867868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98"/>
            <a:ext cx="12192000" cy="6858298"/>
          </a:xfrm>
          <a:prstGeom prst="rect">
            <a:avLst/>
          </a:prstGeom>
        </p:spPr>
      </p:pic>
    </p:spTree>
    <p:extLst>
      <p:ext uri="{BB962C8B-B14F-4D97-AF65-F5344CB8AC3E}">
        <p14:creationId xmlns:p14="http://schemas.microsoft.com/office/powerpoint/2010/main" val="3338567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
        <p:nvSpPr>
          <p:cNvPr id="8" name="CuadroTexto 7">
            <a:extLst>
              <a:ext uri="{FF2B5EF4-FFF2-40B4-BE49-F238E27FC236}">
                <a16:creationId xmlns:a16="http://schemas.microsoft.com/office/drawing/2014/main" id="{045FAB01-9A94-7D24-6271-7422730E34D8}"/>
              </a:ext>
            </a:extLst>
          </p:cNvPr>
          <p:cNvSpPr txBox="1"/>
          <p:nvPr userDrawn="1"/>
        </p:nvSpPr>
        <p:spPr>
          <a:xfrm>
            <a:off x="5198160" y="6639446"/>
            <a:ext cx="1795684" cy="246221"/>
          </a:xfrm>
          <a:prstGeom prst="rect">
            <a:avLst/>
          </a:prstGeom>
          <a:noFill/>
        </p:spPr>
        <p:txBody>
          <a:bodyPr wrap="none" rtlCol="0">
            <a:spAutoFit/>
          </a:bodyPr>
          <a:lstStyle/>
          <a:p>
            <a:pPr algn="ctr"/>
            <a:r>
              <a:rPr lang="es-CO" sz="1000">
                <a:solidFill>
                  <a:schemeClr val="bg1"/>
                </a:solidFill>
                <a:latin typeface="Verdana" panose="020B0604030504040204" pitchFamily="34" charset="0"/>
                <a:ea typeface="Verdana" panose="020B0604030504040204" pitchFamily="34" charset="0"/>
              </a:rPr>
              <a:t>www.minvivienda.gov.co</a:t>
            </a:r>
          </a:p>
        </p:txBody>
      </p:sp>
    </p:spTree>
    <p:extLst>
      <p:ext uri="{BB962C8B-B14F-4D97-AF65-F5344CB8AC3E}">
        <p14:creationId xmlns:p14="http://schemas.microsoft.com/office/powerpoint/2010/main" val="35722071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33" name="Imagen 32">
            <a:extLst>
              <a:ext uri="{FF2B5EF4-FFF2-40B4-BE49-F238E27FC236}">
                <a16:creationId xmlns:a16="http://schemas.microsoft.com/office/drawing/2014/main" id="{4A2A1610-2961-CF4D-60C6-209C3BC564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171"/>
          <a:stretch/>
        </p:blipFill>
        <p:spPr>
          <a:xfrm>
            <a:off x="2177" y="-149"/>
            <a:ext cx="12192000" cy="1017025"/>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5" name="Imagen 14">
            <a:extLst>
              <a:ext uri="{FF2B5EF4-FFF2-40B4-BE49-F238E27FC236}">
                <a16:creationId xmlns:a16="http://schemas.microsoft.com/office/drawing/2014/main" id="{3B05C927-FCF5-0132-3B83-3AA55DB68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7" y="-148"/>
            <a:ext cx="12191733" cy="6858148"/>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p>
            <a:fld id="{856A6FAC-9192-436B-870E-80DDE60983C7}" type="datetimeFigureOut">
              <a:rPr lang="es-CO" smtClean="0"/>
              <a:t>23/07/2024</a:t>
            </a:fld>
            <a:endParaRPr lang="es-CO"/>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23/07/2024</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518BB5A1-41D1-5456-E655-D2006C692339}"/>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92644"/>
          <a:stretch/>
        </p:blipFill>
        <p:spPr>
          <a:xfrm>
            <a:off x="267" y="6353502"/>
            <a:ext cx="12191733" cy="504497"/>
          </a:xfrm>
          <a:prstGeom prst="rect">
            <a:avLst/>
          </a:prstGeom>
        </p:spPr>
      </p:pic>
      <p:sp>
        <p:nvSpPr>
          <p:cNvPr id="8" name="CuadroTexto 7">
            <a:extLst>
              <a:ext uri="{FF2B5EF4-FFF2-40B4-BE49-F238E27FC236}">
                <a16:creationId xmlns:a16="http://schemas.microsoft.com/office/drawing/2014/main" id="{346F5487-DD22-1200-69E2-AB51177D8C59}"/>
              </a:ext>
            </a:extLst>
          </p:cNvPr>
          <p:cNvSpPr txBox="1"/>
          <p:nvPr userDrawn="1"/>
        </p:nvSpPr>
        <p:spPr>
          <a:xfrm>
            <a:off x="5198160" y="6639446"/>
            <a:ext cx="1795684" cy="246221"/>
          </a:xfrm>
          <a:prstGeom prst="rect">
            <a:avLst/>
          </a:prstGeom>
          <a:noFill/>
        </p:spPr>
        <p:txBody>
          <a:bodyPr wrap="none" rtlCol="0">
            <a:spAutoFit/>
          </a:bodyPr>
          <a:lstStyle/>
          <a:p>
            <a:pPr algn="ctr"/>
            <a:r>
              <a:rPr lang="es-CO" sz="1000">
                <a:solidFill>
                  <a:schemeClr val="bg1"/>
                </a:solidFill>
                <a:latin typeface="Verdana" panose="020B0604030504040204" pitchFamily="34" charset="0"/>
                <a:ea typeface="Verdana" panose="020B0604030504040204" pitchFamily="34" charset="0"/>
              </a:rPr>
              <a:t>www.minvivienda.gov.co</a:t>
            </a:r>
          </a:p>
        </p:txBody>
      </p:sp>
      <p:pic>
        <p:nvPicPr>
          <p:cNvPr id="9" name="Imagen 8">
            <a:extLst>
              <a:ext uri="{FF2B5EF4-FFF2-40B4-BE49-F238E27FC236}">
                <a16:creationId xmlns:a16="http://schemas.microsoft.com/office/drawing/2014/main" id="{2E6EF476-CB3B-3C04-DF13-63C484037693}"/>
              </a:ext>
            </a:extLst>
          </p:cNvPr>
          <p:cNvPicPr>
            <a:picLocks noChangeAspect="1"/>
          </p:cNvPicPr>
          <p:nvPr userDrawn="1"/>
        </p:nvPicPr>
        <p:blipFill rotWithShape="1">
          <a:blip r:embed="rId16">
            <a:extLst>
              <a:ext uri="{28A0092B-C50C-407E-A947-70E740481C1C}">
                <a14:useLocalDpi xmlns:a14="http://schemas.microsoft.com/office/drawing/2010/main" val="0"/>
              </a:ext>
            </a:extLst>
          </a:blip>
          <a:srcRect b="85171"/>
          <a:stretch/>
        </p:blipFill>
        <p:spPr>
          <a:xfrm>
            <a:off x="2177" y="-149"/>
            <a:ext cx="12192000" cy="1017025"/>
          </a:xfrm>
          <a:prstGeom prst="rect">
            <a:avLst/>
          </a:prstGeom>
        </p:spPr>
      </p:pic>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67" userDrawn="1">
          <p15:clr>
            <a:srgbClr val="F26B43"/>
          </p15:clr>
        </p15:guide>
        <p15:guide id="2" pos="665" userDrawn="1">
          <p15:clr>
            <a:srgbClr val="F26B43"/>
          </p15:clr>
        </p15:guide>
        <p15:guide id="3" pos="7151" userDrawn="1">
          <p15:clr>
            <a:srgbClr val="F26B43"/>
          </p15:clr>
        </p15:guide>
        <p15:guide id="4" orient="horz" pos="36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7/23/2024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a:p>
        </p:txBody>
      </p:sp>
      <p:pic>
        <p:nvPicPr>
          <p:cNvPr id="7" name="Imagen 6">
            <a:extLst>
              <a:ext uri="{FF2B5EF4-FFF2-40B4-BE49-F238E27FC236}">
                <a16:creationId xmlns:a16="http://schemas.microsoft.com/office/drawing/2014/main" id="{50EBCC1C-D68B-7FFA-5DFF-657DFA85742D}"/>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92644"/>
          <a:stretch/>
        </p:blipFill>
        <p:spPr>
          <a:xfrm>
            <a:off x="267" y="6353503"/>
            <a:ext cx="12191733" cy="504497"/>
          </a:xfrm>
          <a:prstGeom prst="rect">
            <a:avLst/>
          </a:prstGeom>
        </p:spPr>
      </p:pic>
      <p:sp>
        <p:nvSpPr>
          <p:cNvPr id="8" name="CuadroTexto 7">
            <a:extLst>
              <a:ext uri="{FF2B5EF4-FFF2-40B4-BE49-F238E27FC236}">
                <a16:creationId xmlns:a16="http://schemas.microsoft.com/office/drawing/2014/main" id="{52335DB5-695F-496D-4567-29AE2FB5AD2F}"/>
              </a:ext>
            </a:extLst>
          </p:cNvPr>
          <p:cNvSpPr txBox="1"/>
          <p:nvPr userDrawn="1"/>
        </p:nvSpPr>
        <p:spPr>
          <a:xfrm>
            <a:off x="5400945" y="6639448"/>
            <a:ext cx="1390125" cy="207877"/>
          </a:xfrm>
          <a:prstGeom prst="rect">
            <a:avLst/>
          </a:prstGeom>
          <a:noFill/>
        </p:spPr>
        <p:txBody>
          <a:bodyPr wrap="none" rtlCol="0">
            <a:spAutoFit/>
          </a:bodyPr>
          <a:lstStyle/>
          <a:p>
            <a:pPr algn="ctr"/>
            <a:r>
              <a:rPr lang="es-CO" sz="751">
                <a:solidFill>
                  <a:schemeClr val="bg1"/>
                </a:solidFill>
                <a:latin typeface="Verdana" panose="020B0604030504040204" pitchFamily="34" charset="0"/>
                <a:ea typeface="Verdana" panose="020B0604030504040204" pitchFamily="34" charset="0"/>
              </a:rPr>
              <a:t>www.minvivienda.gov.co</a:t>
            </a:r>
          </a:p>
        </p:txBody>
      </p:sp>
      <p:pic>
        <p:nvPicPr>
          <p:cNvPr id="9" name="Imagen 8">
            <a:extLst>
              <a:ext uri="{FF2B5EF4-FFF2-40B4-BE49-F238E27FC236}">
                <a16:creationId xmlns:a16="http://schemas.microsoft.com/office/drawing/2014/main" id="{A90950B0-4579-6B35-6E15-417FB6B3F881}"/>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b="85171"/>
          <a:stretch/>
        </p:blipFill>
        <p:spPr>
          <a:xfrm>
            <a:off x="2178" y="-149"/>
            <a:ext cx="12192000" cy="1017025"/>
          </a:xfrm>
          <a:prstGeom prst="rect">
            <a:avLst/>
          </a:prstGeom>
        </p:spPr>
      </p:pic>
    </p:spTree>
    <p:extLst>
      <p:ext uri="{BB962C8B-B14F-4D97-AF65-F5344CB8AC3E}">
        <p14:creationId xmlns:p14="http://schemas.microsoft.com/office/powerpoint/2010/main" val="228782381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36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0" indent="-228590" algn="l" defTabSz="91436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0" indent="-228590" algn="l" defTabSz="91436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0" indent="-228590" algn="l" defTabSz="91436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0" indent="-228590" algn="l" defTabSz="91436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0" rtl="0" eaLnBrk="1" latinLnBrk="0" hangingPunct="1">
        <a:defRPr sz="1800" kern="1200">
          <a:solidFill>
            <a:schemeClr val="tx1"/>
          </a:solidFill>
          <a:latin typeface="+mn-lt"/>
          <a:ea typeface="+mn-ea"/>
          <a:cs typeface="+mn-cs"/>
        </a:defRPr>
      </a:lvl1pPr>
      <a:lvl2pPr marL="457180" algn="l" defTabSz="914360" rtl="0" eaLnBrk="1" latinLnBrk="0" hangingPunct="1">
        <a:defRPr sz="1800" kern="1200">
          <a:solidFill>
            <a:schemeClr val="tx1"/>
          </a:solidFill>
          <a:latin typeface="+mn-lt"/>
          <a:ea typeface="+mn-ea"/>
          <a:cs typeface="+mn-cs"/>
        </a:defRPr>
      </a:lvl2pPr>
      <a:lvl3pPr marL="914360" algn="l" defTabSz="914360" rtl="0" eaLnBrk="1" latinLnBrk="0" hangingPunct="1">
        <a:defRPr sz="1800" kern="1200">
          <a:solidFill>
            <a:schemeClr val="tx1"/>
          </a:solidFill>
          <a:latin typeface="+mn-lt"/>
          <a:ea typeface="+mn-ea"/>
          <a:cs typeface="+mn-cs"/>
        </a:defRPr>
      </a:lvl3pPr>
      <a:lvl4pPr marL="1371540" algn="l" defTabSz="914360" rtl="0" eaLnBrk="1" latinLnBrk="0" hangingPunct="1">
        <a:defRPr sz="1800" kern="1200">
          <a:solidFill>
            <a:schemeClr val="tx1"/>
          </a:solidFill>
          <a:latin typeface="+mn-lt"/>
          <a:ea typeface="+mn-ea"/>
          <a:cs typeface="+mn-cs"/>
        </a:defRPr>
      </a:lvl4pPr>
      <a:lvl5pPr marL="1828720" algn="l" defTabSz="914360" rtl="0" eaLnBrk="1" latinLnBrk="0" hangingPunct="1">
        <a:defRPr sz="1800" kern="1200">
          <a:solidFill>
            <a:schemeClr val="tx1"/>
          </a:solidFill>
          <a:latin typeface="+mn-lt"/>
          <a:ea typeface="+mn-ea"/>
          <a:cs typeface="+mn-cs"/>
        </a:defRPr>
      </a:lvl5pPr>
      <a:lvl6pPr marL="2285900" algn="l" defTabSz="914360" rtl="0" eaLnBrk="1" latinLnBrk="0" hangingPunct="1">
        <a:defRPr sz="1800" kern="1200">
          <a:solidFill>
            <a:schemeClr val="tx1"/>
          </a:solidFill>
          <a:latin typeface="+mn-lt"/>
          <a:ea typeface="+mn-ea"/>
          <a:cs typeface="+mn-cs"/>
        </a:defRPr>
      </a:lvl6pPr>
      <a:lvl7pPr marL="2743080" algn="l" defTabSz="914360" rtl="0" eaLnBrk="1" latinLnBrk="0" hangingPunct="1">
        <a:defRPr sz="1800" kern="1200">
          <a:solidFill>
            <a:schemeClr val="tx1"/>
          </a:solidFill>
          <a:latin typeface="+mn-lt"/>
          <a:ea typeface="+mn-ea"/>
          <a:cs typeface="+mn-cs"/>
        </a:defRPr>
      </a:lvl7pPr>
      <a:lvl8pPr marL="3200260" algn="l" defTabSz="914360" rtl="0" eaLnBrk="1" latinLnBrk="0" hangingPunct="1">
        <a:defRPr sz="1800" kern="1200">
          <a:solidFill>
            <a:schemeClr val="tx1"/>
          </a:solidFill>
          <a:latin typeface="+mn-lt"/>
          <a:ea typeface="+mn-ea"/>
          <a:cs typeface="+mn-cs"/>
        </a:defRPr>
      </a:lvl8pPr>
      <a:lvl9pPr marL="3657440" algn="l" defTabSz="91436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41">
          <p15:clr>
            <a:srgbClr val="F26B43"/>
          </p15:clr>
        </p15:guide>
        <p15:guide id="2" pos="1182">
          <p15:clr>
            <a:srgbClr val="F26B43"/>
          </p15:clr>
        </p15:guide>
        <p15:guide id="3" pos="12711">
          <p15:clr>
            <a:srgbClr val="F26B43"/>
          </p15:clr>
        </p15:guide>
        <p15:guide id="4" orient="horz" pos="642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nvivienda.gov.co/sites/default/files/documentos/informe-ptep-i-cuatrimestre-2024.pdf" TargetMode="External"/><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invivienda.gov.co/ministerio/planeacion-gestion-y-control/planeacion-y-seguimiento/programa-transparencia-y-etica-publica"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nvivienda.gov.co/ministerio/planeacion-gestion-y-control/planeacion-y-seguimiento/seguimiento-mapas-de-riesgo"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840964" y="4884093"/>
            <a:ext cx="7403625" cy="2770861"/>
          </a:xfrm>
        </p:spPr>
        <p:txBody>
          <a:bodyPr>
            <a:normAutofit fontScale="90000"/>
          </a:bodyPr>
          <a:lstStyle/>
          <a:p>
            <a:r>
              <a:rPr lang="es-CO" sz="4900" b="1" dirty="0">
                <a:solidFill>
                  <a:schemeClr val="bg1"/>
                </a:solidFill>
                <a:latin typeface="Verdana"/>
                <a:ea typeface="Verdana"/>
              </a:rPr>
              <a:t>Monitoreo al Programa de Transparencia y Ética Pública</a:t>
            </a:r>
            <a:br>
              <a:rPr lang="es-CO" sz="4800" b="1" dirty="0">
                <a:latin typeface="Verdana"/>
              </a:rPr>
            </a:br>
            <a:br>
              <a:rPr lang="es-CO" sz="4800" dirty="0">
                <a:latin typeface="Verdana"/>
              </a:rPr>
            </a:br>
            <a:r>
              <a:rPr lang="es-CO" sz="4800" dirty="0">
                <a:solidFill>
                  <a:schemeClr val="bg1"/>
                </a:solidFill>
                <a:latin typeface="Verdana"/>
              </a:rPr>
              <a:t>Cuatrimestre I</a:t>
            </a:r>
            <a:br>
              <a:rPr lang="es-CO" sz="4800" dirty="0">
                <a:solidFill>
                  <a:schemeClr val="bg1"/>
                </a:solidFill>
                <a:latin typeface="+mj-ea"/>
              </a:rPr>
            </a:br>
            <a:r>
              <a:rPr lang="es-CO" sz="4800" dirty="0">
                <a:solidFill>
                  <a:schemeClr val="bg1"/>
                </a:solidFill>
                <a:latin typeface="Verdana"/>
                <a:ea typeface="Verdana"/>
              </a:rPr>
              <a:t>Corte a 30 de Abril de 2024</a:t>
            </a:r>
            <a:br>
              <a:rPr lang="es-CO" sz="4800" dirty="0">
                <a:solidFill>
                  <a:schemeClr val="bg1"/>
                </a:solidFill>
                <a:latin typeface="Verdana"/>
                <a:ea typeface="Verdana"/>
              </a:rPr>
            </a:br>
            <a:br>
              <a:rPr lang="es-CO" sz="4800" dirty="0">
                <a:solidFill>
                  <a:schemeClr val="bg1"/>
                </a:solidFill>
                <a:latin typeface="Verdana"/>
                <a:ea typeface="Verdana"/>
              </a:rPr>
            </a:br>
            <a:br>
              <a:rPr lang="es-CO" sz="4800" dirty="0">
                <a:latin typeface="Verdana"/>
              </a:rPr>
            </a:br>
            <a:endParaRPr lang="es-CO" sz="4800" b="1" dirty="0">
              <a:solidFill>
                <a:schemeClr val="bg1"/>
              </a:solidFill>
              <a:latin typeface="Helvetica" pitchFamily="2" charset="0"/>
            </a:endParaRPr>
          </a:p>
        </p:txBody>
      </p:sp>
      <p:sp>
        <p:nvSpPr>
          <p:cNvPr id="2" name="Título 3">
            <a:extLst>
              <a:ext uri="{FF2B5EF4-FFF2-40B4-BE49-F238E27FC236}">
                <a16:creationId xmlns:a16="http://schemas.microsoft.com/office/drawing/2014/main" id="{ED641E4D-A1EC-F068-E13D-DB15F282C563}"/>
              </a:ext>
            </a:extLst>
          </p:cNvPr>
          <p:cNvSpPr txBox="1">
            <a:spLocks/>
          </p:cNvSpPr>
          <p:nvPr/>
        </p:nvSpPr>
        <p:spPr>
          <a:xfrm>
            <a:off x="0" y="5198012"/>
            <a:ext cx="8560904" cy="12323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s-CO" sz="2800">
              <a:solidFill>
                <a:schemeClr val="bg1"/>
              </a:solidFill>
              <a:latin typeface="Helvetica" pitchFamily="2" charset="0"/>
            </a:endParaRPr>
          </a:p>
        </p:txBody>
      </p:sp>
    </p:spTree>
    <p:extLst>
      <p:ext uri="{BB962C8B-B14F-4D97-AF65-F5344CB8AC3E}">
        <p14:creationId xmlns:p14="http://schemas.microsoft.com/office/powerpoint/2010/main" val="148297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D70920E-2609-78AD-814D-574C25E257DE}"/>
              </a:ext>
            </a:extLst>
          </p:cNvPr>
          <p:cNvSpPr txBox="1"/>
          <p:nvPr/>
        </p:nvSpPr>
        <p:spPr>
          <a:xfrm>
            <a:off x="2537737" y="715557"/>
            <a:ext cx="7116525" cy="899324"/>
          </a:xfrm>
          <a:prstGeom prst="rect">
            <a:avLst/>
          </a:prstGeom>
          <a:noFill/>
          <a:ln>
            <a:noFill/>
          </a:ln>
        </p:spPr>
        <p:txBody>
          <a:bodyPr spcFirstLastPara="1" vert="horz" wrap="square" lIns="32433" tIns="16211" rIns="32433" bIns="16211" rtlCol="0" anchor="ctr" anchorCtr="0">
            <a:noAutofit/>
          </a:bodyPr>
          <a:lstStyle>
            <a:defPPr>
              <a:defRPr lang="en-US"/>
            </a:defPPr>
            <a:lvl1pPr marL="0" algn="l" defTabSz="172204" rtl="0" eaLnBrk="1" latinLnBrk="0" hangingPunct="1">
              <a:defRPr sz="678" kern="1200">
                <a:solidFill>
                  <a:schemeClr val="tx1"/>
                </a:solidFill>
                <a:latin typeface="+mn-lt"/>
                <a:ea typeface="+mn-ea"/>
                <a:cs typeface="+mn-cs"/>
              </a:defRPr>
            </a:lvl1pPr>
            <a:lvl2pPr marL="172204" algn="l" defTabSz="172204" rtl="0" eaLnBrk="1" latinLnBrk="0" hangingPunct="1">
              <a:defRPr sz="678" kern="1200">
                <a:solidFill>
                  <a:schemeClr val="tx1"/>
                </a:solidFill>
                <a:latin typeface="+mn-lt"/>
                <a:ea typeface="+mn-ea"/>
                <a:cs typeface="+mn-cs"/>
              </a:defRPr>
            </a:lvl2pPr>
            <a:lvl3pPr marL="344409" algn="l" defTabSz="172204" rtl="0" eaLnBrk="1" latinLnBrk="0" hangingPunct="1">
              <a:defRPr sz="678" kern="1200">
                <a:solidFill>
                  <a:schemeClr val="tx1"/>
                </a:solidFill>
                <a:latin typeface="+mn-lt"/>
                <a:ea typeface="+mn-ea"/>
                <a:cs typeface="+mn-cs"/>
              </a:defRPr>
            </a:lvl3pPr>
            <a:lvl4pPr marL="516613" algn="l" defTabSz="172204" rtl="0" eaLnBrk="1" latinLnBrk="0" hangingPunct="1">
              <a:defRPr sz="678" kern="1200">
                <a:solidFill>
                  <a:schemeClr val="tx1"/>
                </a:solidFill>
                <a:latin typeface="+mn-lt"/>
                <a:ea typeface="+mn-ea"/>
                <a:cs typeface="+mn-cs"/>
              </a:defRPr>
            </a:lvl4pPr>
            <a:lvl5pPr marL="688817" algn="l" defTabSz="172204" rtl="0" eaLnBrk="1" latinLnBrk="0" hangingPunct="1">
              <a:defRPr sz="678" kern="1200">
                <a:solidFill>
                  <a:schemeClr val="tx1"/>
                </a:solidFill>
                <a:latin typeface="+mn-lt"/>
                <a:ea typeface="+mn-ea"/>
                <a:cs typeface="+mn-cs"/>
              </a:defRPr>
            </a:lvl5pPr>
            <a:lvl6pPr marL="861022" algn="l" defTabSz="172204" rtl="0" eaLnBrk="1" latinLnBrk="0" hangingPunct="1">
              <a:defRPr sz="678" kern="1200">
                <a:solidFill>
                  <a:schemeClr val="tx1"/>
                </a:solidFill>
                <a:latin typeface="+mn-lt"/>
                <a:ea typeface="+mn-ea"/>
                <a:cs typeface="+mn-cs"/>
              </a:defRPr>
            </a:lvl6pPr>
            <a:lvl7pPr marL="1033226" algn="l" defTabSz="172204" rtl="0" eaLnBrk="1" latinLnBrk="0" hangingPunct="1">
              <a:defRPr sz="678" kern="1200">
                <a:solidFill>
                  <a:schemeClr val="tx1"/>
                </a:solidFill>
                <a:latin typeface="+mn-lt"/>
                <a:ea typeface="+mn-ea"/>
                <a:cs typeface="+mn-cs"/>
              </a:defRPr>
            </a:lvl7pPr>
            <a:lvl8pPr marL="1205431" algn="l" defTabSz="172204" rtl="0" eaLnBrk="1" latinLnBrk="0" hangingPunct="1">
              <a:defRPr sz="678" kern="1200">
                <a:solidFill>
                  <a:schemeClr val="tx1"/>
                </a:solidFill>
                <a:latin typeface="+mn-lt"/>
                <a:ea typeface="+mn-ea"/>
                <a:cs typeface="+mn-cs"/>
              </a:defRPr>
            </a:lvl8pPr>
            <a:lvl9pPr marL="1377635" algn="l" defTabSz="172204" rtl="0" eaLnBrk="1" latinLnBrk="0" hangingPunct="1">
              <a:defRPr sz="678" kern="1200">
                <a:solidFill>
                  <a:schemeClr val="tx1"/>
                </a:solidFill>
                <a:latin typeface="+mn-lt"/>
                <a:ea typeface="+mn-ea"/>
                <a:cs typeface="+mn-cs"/>
              </a:defRPr>
            </a:lvl9pPr>
          </a:lstStyle>
          <a:p>
            <a:pPr algn="ctr"/>
            <a:r>
              <a:rPr lang="es-ES" sz="1800" b="1">
                <a:solidFill>
                  <a:schemeClr val="accent1">
                    <a:lumMod val="75000"/>
                  </a:schemeClr>
                </a:solidFill>
                <a:latin typeface="Verdana"/>
                <a:ea typeface="Verdana"/>
              </a:rPr>
              <a:t>Resultados del Monitoreo</a:t>
            </a:r>
          </a:p>
          <a:p>
            <a:pPr algn="ctr"/>
            <a:r>
              <a:rPr lang="es-ES" sz="1800" b="1">
                <a:solidFill>
                  <a:srgbClr val="FF0000"/>
                </a:solidFill>
                <a:latin typeface="Verdana"/>
                <a:ea typeface="Verdana"/>
              </a:rPr>
              <a:t>COMPONENTE: TRANSPARENCIA Y ACCESO A LA INFORMACIÓN </a:t>
            </a:r>
          </a:p>
        </p:txBody>
      </p:sp>
      <p:sp>
        <p:nvSpPr>
          <p:cNvPr id="3" name="CuadroTexto 2">
            <a:extLst>
              <a:ext uri="{FF2B5EF4-FFF2-40B4-BE49-F238E27FC236}">
                <a16:creationId xmlns:a16="http://schemas.microsoft.com/office/drawing/2014/main" id="{14BEDE83-0A9C-64FF-4006-696EF334A2A0}"/>
              </a:ext>
            </a:extLst>
          </p:cNvPr>
          <p:cNvSpPr txBox="1"/>
          <p:nvPr/>
        </p:nvSpPr>
        <p:spPr>
          <a:xfrm>
            <a:off x="1812546" y="1786695"/>
            <a:ext cx="4824984" cy="553998"/>
          </a:xfrm>
          <a:prstGeom prst="rect">
            <a:avLst/>
          </a:prstGeom>
          <a:noFill/>
        </p:spPr>
        <p:txBody>
          <a:bodyPr wrap="square" rtlCol="0">
            <a:spAutoFit/>
          </a:bodyPr>
          <a:lstStyle/>
          <a:p>
            <a:pPr algn="just"/>
            <a:endParaRPr lang="es-ES" sz="1200"/>
          </a:p>
          <a:p>
            <a:pPr algn="just"/>
            <a:endParaRPr lang="es-ES"/>
          </a:p>
        </p:txBody>
      </p:sp>
      <p:sp>
        <p:nvSpPr>
          <p:cNvPr id="5" name="CuadroTexto 4">
            <a:extLst>
              <a:ext uri="{FF2B5EF4-FFF2-40B4-BE49-F238E27FC236}">
                <a16:creationId xmlns:a16="http://schemas.microsoft.com/office/drawing/2014/main" id="{C520F6F8-A673-AD0B-C9CA-0563A0684043}"/>
              </a:ext>
            </a:extLst>
          </p:cNvPr>
          <p:cNvSpPr txBox="1"/>
          <p:nvPr/>
        </p:nvSpPr>
        <p:spPr>
          <a:xfrm>
            <a:off x="705854" y="2053389"/>
            <a:ext cx="5542546" cy="5370701"/>
          </a:xfrm>
          <a:prstGeom prst="rect">
            <a:avLst/>
          </a:prstGeom>
          <a:noFill/>
        </p:spPr>
        <p:txBody>
          <a:bodyPr wrap="square" rtlCol="0">
            <a:spAutoFit/>
          </a:bodyPr>
          <a:lstStyle/>
          <a:p>
            <a:pPr marL="285750" indent="-285750" algn="just">
              <a:buFont typeface="Arial" panose="020B0604020202020204" pitchFamily="34" charset="0"/>
              <a:buChar char="•"/>
            </a:pPr>
            <a:r>
              <a:rPr lang="es-ES" sz="2000" dirty="0"/>
              <a:t>Se publicó en la Página web del Ministerio el Programa de Transparencia y Ética Pública y Plan de Acción Institucional V.1. </a:t>
            </a:r>
          </a:p>
          <a:p>
            <a:pPr marL="285750" indent="-285750" algn="just">
              <a:buFont typeface="Arial" panose="020B0604020202020204" pitchFamily="34" charset="0"/>
              <a:buChar char="•"/>
            </a:pPr>
            <a:r>
              <a:rPr lang="es-ES" sz="2000" dirty="0"/>
              <a:t>Se realizo el monitoreo al portal de transparencia y acceso a la información en donde se verificó la publicación de la información mínima de ley. </a:t>
            </a:r>
          </a:p>
          <a:p>
            <a:pPr marL="285750" indent="-285750" algn="just">
              <a:buFont typeface="Arial" panose="020B0604020202020204" pitchFamily="34" charset="0"/>
              <a:buChar char="•"/>
            </a:pPr>
            <a:r>
              <a:rPr lang="es-ES" sz="2000" dirty="0"/>
              <a:t>Se ha generado alerta oportuna a las dependencias para cumplir con el reporte de evidencias al Programa de Transparencia.</a:t>
            </a:r>
          </a:p>
          <a:p>
            <a:pPr marL="285750" indent="-285750" algn="just">
              <a:buFont typeface="Arial" panose="020B0604020202020204" pitchFamily="34" charset="0"/>
              <a:buChar char="•"/>
            </a:pPr>
            <a:r>
              <a:rPr lang="es-ES" sz="2000" dirty="0"/>
              <a:t> Se publicó el Informe de PQRS del Primer Trimestre 2024.</a:t>
            </a:r>
          </a:p>
          <a:p>
            <a:pPr algn="just"/>
            <a:endParaRPr lang="es-ES" dirty="0"/>
          </a:p>
          <a:p>
            <a:pPr marL="285750" indent="-285750" algn="just">
              <a:buFont typeface="Arial" panose="020B0604020202020204" pitchFamily="34" charset="0"/>
              <a:buChar char="•"/>
            </a:pPr>
            <a:endParaRPr lang="es-ES" sz="1700" dirty="0"/>
          </a:p>
          <a:p>
            <a:pPr marL="285750" indent="-285750" algn="just">
              <a:buFont typeface="Arial" panose="020B0604020202020204" pitchFamily="34" charset="0"/>
              <a:buChar char="•"/>
            </a:pPr>
            <a:endParaRPr lang="es-ES" sz="1700" dirty="0"/>
          </a:p>
          <a:p>
            <a:pPr marL="285750" indent="-285750" algn="just">
              <a:buFont typeface="Arial" panose="020B0604020202020204" pitchFamily="34" charset="0"/>
              <a:buChar char="•"/>
            </a:pPr>
            <a:endParaRPr lang="es-ES" sz="1700" dirty="0"/>
          </a:p>
          <a:p>
            <a:pPr marL="285750" indent="-285750" algn="just">
              <a:buFont typeface="Arial" panose="020B0604020202020204" pitchFamily="34" charset="0"/>
              <a:buChar char="•"/>
            </a:pPr>
            <a:endParaRPr lang="es-ES" sz="1700" dirty="0"/>
          </a:p>
          <a:p>
            <a:pPr marL="285750" indent="-285750" algn="just">
              <a:buFont typeface="Arial" panose="020B0604020202020204" pitchFamily="34" charset="0"/>
              <a:buChar char="•"/>
            </a:pPr>
            <a:endParaRPr lang="es-ES" sz="1700" dirty="0"/>
          </a:p>
        </p:txBody>
      </p:sp>
      <p:sp>
        <p:nvSpPr>
          <p:cNvPr id="4" name="AutoShape 2" descr="La política de Racionalización de Trámites en el marco del MIPG">
            <a:extLst>
              <a:ext uri="{FF2B5EF4-FFF2-40B4-BE49-F238E27FC236}">
                <a16:creationId xmlns:a16="http://schemas.microsoft.com/office/drawing/2014/main" id="{70904FD0-F1C6-B620-DF1B-60B0AEE96F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8" name="Imagen 7">
            <a:extLst>
              <a:ext uri="{FF2B5EF4-FFF2-40B4-BE49-F238E27FC236}">
                <a16:creationId xmlns:a16="http://schemas.microsoft.com/office/drawing/2014/main" id="{84255554-9960-5233-47CD-C6B5CBBC197F}"/>
              </a:ext>
            </a:extLst>
          </p:cNvPr>
          <p:cNvPicPr>
            <a:picLocks noChangeAspect="1"/>
          </p:cNvPicPr>
          <p:nvPr/>
        </p:nvPicPr>
        <p:blipFill>
          <a:blip r:embed="rId2"/>
          <a:stretch>
            <a:fillRect/>
          </a:stretch>
        </p:blipFill>
        <p:spPr>
          <a:xfrm>
            <a:off x="7069183" y="1842257"/>
            <a:ext cx="3624943" cy="3624943"/>
          </a:xfrm>
          <a:prstGeom prst="rect">
            <a:avLst/>
          </a:prstGeom>
        </p:spPr>
      </p:pic>
    </p:spTree>
    <p:extLst>
      <p:ext uri="{BB962C8B-B14F-4D97-AF65-F5344CB8AC3E}">
        <p14:creationId xmlns:p14="http://schemas.microsoft.com/office/powerpoint/2010/main" val="342161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D70920E-2609-78AD-814D-574C25E257DE}"/>
              </a:ext>
            </a:extLst>
          </p:cNvPr>
          <p:cNvSpPr txBox="1"/>
          <p:nvPr/>
        </p:nvSpPr>
        <p:spPr>
          <a:xfrm>
            <a:off x="2537737" y="715557"/>
            <a:ext cx="7116525" cy="899324"/>
          </a:xfrm>
          <a:prstGeom prst="rect">
            <a:avLst/>
          </a:prstGeom>
          <a:noFill/>
          <a:ln>
            <a:noFill/>
          </a:ln>
        </p:spPr>
        <p:txBody>
          <a:bodyPr spcFirstLastPara="1" vert="horz" wrap="square" lIns="32433" tIns="16211" rIns="32433" bIns="16211" rtlCol="0" anchor="ctr" anchorCtr="0">
            <a:noAutofit/>
          </a:bodyPr>
          <a:lstStyle>
            <a:defPPr>
              <a:defRPr lang="en-US"/>
            </a:defPPr>
            <a:lvl1pPr marL="0" algn="l" defTabSz="172204" rtl="0" eaLnBrk="1" latinLnBrk="0" hangingPunct="1">
              <a:defRPr sz="678" kern="1200">
                <a:solidFill>
                  <a:schemeClr val="tx1"/>
                </a:solidFill>
                <a:latin typeface="+mn-lt"/>
                <a:ea typeface="+mn-ea"/>
                <a:cs typeface="+mn-cs"/>
              </a:defRPr>
            </a:lvl1pPr>
            <a:lvl2pPr marL="172204" algn="l" defTabSz="172204" rtl="0" eaLnBrk="1" latinLnBrk="0" hangingPunct="1">
              <a:defRPr sz="678" kern="1200">
                <a:solidFill>
                  <a:schemeClr val="tx1"/>
                </a:solidFill>
                <a:latin typeface="+mn-lt"/>
                <a:ea typeface="+mn-ea"/>
                <a:cs typeface="+mn-cs"/>
              </a:defRPr>
            </a:lvl2pPr>
            <a:lvl3pPr marL="344409" algn="l" defTabSz="172204" rtl="0" eaLnBrk="1" latinLnBrk="0" hangingPunct="1">
              <a:defRPr sz="678" kern="1200">
                <a:solidFill>
                  <a:schemeClr val="tx1"/>
                </a:solidFill>
                <a:latin typeface="+mn-lt"/>
                <a:ea typeface="+mn-ea"/>
                <a:cs typeface="+mn-cs"/>
              </a:defRPr>
            </a:lvl3pPr>
            <a:lvl4pPr marL="516613" algn="l" defTabSz="172204" rtl="0" eaLnBrk="1" latinLnBrk="0" hangingPunct="1">
              <a:defRPr sz="678" kern="1200">
                <a:solidFill>
                  <a:schemeClr val="tx1"/>
                </a:solidFill>
                <a:latin typeface="+mn-lt"/>
                <a:ea typeface="+mn-ea"/>
                <a:cs typeface="+mn-cs"/>
              </a:defRPr>
            </a:lvl4pPr>
            <a:lvl5pPr marL="688817" algn="l" defTabSz="172204" rtl="0" eaLnBrk="1" latinLnBrk="0" hangingPunct="1">
              <a:defRPr sz="678" kern="1200">
                <a:solidFill>
                  <a:schemeClr val="tx1"/>
                </a:solidFill>
                <a:latin typeface="+mn-lt"/>
                <a:ea typeface="+mn-ea"/>
                <a:cs typeface="+mn-cs"/>
              </a:defRPr>
            </a:lvl5pPr>
            <a:lvl6pPr marL="861022" algn="l" defTabSz="172204" rtl="0" eaLnBrk="1" latinLnBrk="0" hangingPunct="1">
              <a:defRPr sz="678" kern="1200">
                <a:solidFill>
                  <a:schemeClr val="tx1"/>
                </a:solidFill>
                <a:latin typeface="+mn-lt"/>
                <a:ea typeface="+mn-ea"/>
                <a:cs typeface="+mn-cs"/>
              </a:defRPr>
            </a:lvl6pPr>
            <a:lvl7pPr marL="1033226" algn="l" defTabSz="172204" rtl="0" eaLnBrk="1" latinLnBrk="0" hangingPunct="1">
              <a:defRPr sz="678" kern="1200">
                <a:solidFill>
                  <a:schemeClr val="tx1"/>
                </a:solidFill>
                <a:latin typeface="+mn-lt"/>
                <a:ea typeface="+mn-ea"/>
                <a:cs typeface="+mn-cs"/>
              </a:defRPr>
            </a:lvl7pPr>
            <a:lvl8pPr marL="1205431" algn="l" defTabSz="172204" rtl="0" eaLnBrk="1" latinLnBrk="0" hangingPunct="1">
              <a:defRPr sz="678" kern="1200">
                <a:solidFill>
                  <a:schemeClr val="tx1"/>
                </a:solidFill>
                <a:latin typeface="+mn-lt"/>
                <a:ea typeface="+mn-ea"/>
                <a:cs typeface="+mn-cs"/>
              </a:defRPr>
            </a:lvl8pPr>
            <a:lvl9pPr marL="1377635" algn="l" defTabSz="172204" rtl="0" eaLnBrk="1" latinLnBrk="0" hangingPunct="1">
              <a:defRPr sz="678" kern="1200">
                <a:solidFill>
                  <a:schemeClr val="tx1"/>
                </a:solidFill>
                <a:latin typeface="+mn-lt"/>
                <a:ea typeface="+mn-ea"/>
                <a:cs typeface="+mn-cs"/>
              </a:defRPr>
            </a:lvl9pPr>
          </a:lstStyle>
          <a:p>
            <a:pPr algn="ctr"/>
            <a:r>
              <a:rPr lang="es-ES" sz="1800" b="1" dirty="0">
                <a:solidFill>
                  <a:schemeClr val="accent1">
                    <a:lumMod val="75000"/>
                  </a:schemeClr>
                </a:solidFill>
                <a:latin typeface="Verdana"/>
                <a:ea typeface="Verdana"/>
              </a:rPr>
              <a:t>Resultados del Monitoreo</a:t>
            </a:r>
          </a:p>
          <a:p>
            <a:pPr algn="ctr"/>
            <a:r>
              <a:rPr lang="es-ES" sz="1800" b="1" dirty="0">
                <a:solidFill>
                  <a:srgbClr val="FF0000"/>
                </a:solidFill>
                <a:latin typeface="Verdana"/>
                <a:ea typeface="Verdana"/>
              </a:rPr>
              <a:t>COMPONENTE: ESTADO ABIERTO </a:t>
            </a:r>
          </a:p>
        </p:txBody>
      </p:sp>
      <p:sp>
        <p:nvSpPr>
          <p:cNvPr id="3" name="CuadroTexto 2">
            <a:extLst>
              <a:ext uri="{FF2B5EF4-FFF2-40B4-BE49-F238E27FC236}">
                <a16:creationId xmlns:a16="http://schemas.microsoft.com/office/drawing/2014/main" id="{14BEDE83-0A9C-64FF-4006-696EF334A2A0}"/>
              </a:ext>
            </a:extLst>
          </p:cNvPr>
          <p:cNvSpPr txBox="1"/>
          <p:nvPr/>
        </p:nvSpPr>
        <p:spPr>
          <a:xfrm>
            <a:off x="1812546" y="1786695"/>
            <a:ext cx="4824984" cy="553998"/>
          </a:xfrm>
          <a:prstGeom prst="rect">
            <a:avLst/>
          </a:prstGeom>
          <a:noFill/>
        </p:spPr>
        <p:txBody>
          <a:bodyPr wrap="square" rtlCol="0">
            <a:spAutoFit/>
          </a:bodyPr>
          <a:lstStyle/>
          <a:p>
            <a:pPr algn="just"/>
            <a:endParaRPr lang="es-ES" sz="1200"/>
          </a:p>
          <a:p>
            <a:pPr algn="just"/>
            <a:endParaRPr lang="es-ES"/>
          </a:p>
        </p:txBody>
      </p:sp>
      <p:sp>
        <p:nvSpPr>
          <p:cNvPr id="5" name="CuadroTexto 4">
            <a:extLst>
              <a:ext uri="{FF2B5EF4-FFF2-40B4-BE49-F238E27FC236}">
                <a16:creationId xmlns:a16="http://schemas.microsoft.com/office/drawing/2014/main" id="{C520F6F8-A673-AD0B-C9CA-0563A0684043}"/>
              </a:ext>
            </a:extLst>
          </p:cNvPr>
          <p:cNvSpPr txBox="1"/>
          <p:nvPr/>
        </p:nvSpPr>
        <p:spPr>
          <a:xfrm>
            <a:off x="6369082" y="1950440"/>
            <a:ext cx="4824983" cy="3170099"/>
          </a:xfrm>
          <a:prstGeom prst="rect">
            <a:avLst/>
          </a:prstGeom>
          <a:noFill/>
        </p:spPr>
        <p:txBody>
          <a:bodyPr wrap="square" rtlCol="0">
            <a:spAutoFit/>
          </a:bodyPr>
          <a:lstStyle/>
          <a:p>
            <a:pPr marL="285750" indent="-285750" algn="just">
              <a:buFont typeface="Arial" panose="020B0604020202020204" pitchFamily="34" charset="0"/>
              <a:buChar char="•"/>
            </a:pPr>
            <a:r>
              <a:rPr lang="es-ES" sz="2000" dirty="0"/>
              <a:t>Durante febrero se elaboraron 9 Reportes de seguimiento que incluyen  Tableros de Indicadores que muestran el estado del sector constructor en cada región. </a:t>
            </a:r>
          </a:p>
          <a:p>
            <a:pPr algn="just"/>
            <a:endParaRPr lang="es-ES" sz="2000" dirty="0"/>
          </a:p>
          <a:p>
            <a:pPr marL="285750" indent="-285750" algn="just">
              <a:buFont typeface="Arial" panose="020B0604020202020204" pitchFamily="34" charset="0"/>
              <a:buChar char="•"/>
            </a:pPr>
            <a:r>
              <a:rPr lang="es-ES" sz="2000" dirty="0"/>
              <a:t>Se reportaron 28 proyectos de cooperación internacional de los cuales 12 se encuentran en ejecución, 8 en estructuración , 3 en cierre y 5 con retrasos. </a:t>
            </a:r>
          </a:p>
        </p:txBody>
      </p:sp>
      <p:sp>
        <p:nvSpPr>
          <p:cNvPr id="4" name="AutoShape 2" descr="La política de Racionalización de Trámites en el marco del MIPG">
            <a:extLst>
              <a:ext uri="{FF2B5EF4-FFF2-40B4-BE49-F238E27FC236}">
                <a16:creationId xmlns:a16="http://schemas.microsoft.com/office/drawing/2014/main" id="{70904FD0-F1C6-B620-DF1B-60B0AEE96F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 name="Imagen 5">
            <a:extLst>
              <a:ext uri="{FF2B5EF4-FFF2-40B4-BE49-F238E27FC236}">
                <a16:creationId xmlns:a16="http://schemas.microsoft.com/office/drawing/2014/main" id="{C62CE1CF-8ED3-053C-38B1-4F265407EEAA}"/>
              </a:ext>
            </a:extLst>
          </p:cNvPr>
          <p:cNvPicPr>
            <a:picLocks noChangeAspect="1"/>
          </p:cNvPicPr>
          <p:nvPr/>
        </p:nvPicPr>
        <p:blipFill>
          <a:blip r:embed="rId2"/>
          <a:stretch>
            <a:fillRect/>
          </a:stretch>
        </p:blipFill>
        <p:spPr>
          <a:xfrm>
            <a:off x="2070722" y="2063694"/>
            <a:ext cx="3479074" cy="3479074"/>
          </a:xfrm>
          <a:prstGeom prst="rect">
            <a:avLst/>
          </a:prstGeom>
        </p:spPr>
      </p:pic>
    </p:spTree>
    <p:extLst>
      <p:ext uri="{BB962C8B-B14F-4D97-AF65-F5344CB8AC3E}">
        <p14:creationId xmlns:p14="http://schemas.microsoft.com/office/powerpoint/2010/main" val="105278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F51F0852-A62B-B3BB-BDE0-481B8C56B2B8}"/>
              </a:ext>
            </a:extLst>
          </p:cNvPr>
          <p:cNvPicPr>
            <a:picLocks noChangeAspect="1"/>
          </p:cNvPicPr>
          <p:nvPr/>
        </p:nvPicPr>
        <p:blipFill>
          <a:blip r:embed="rId2"/>
          <a:stretch>
            <a:fillRect/>
          </a:stretch>
        </p:blipFill>
        <p:spPr>
          <a:xfrm>
            <a:off x="9248382" y="1103637"/>
            <a:ext cx="2035629" cy="2035629"/>
          </a:xfrm>
          <a:prstGeom prst="rect">
            <a:avLst/>
          </a:prstGeom>
        </p:spPr>
      </p:pic>
      <p:sp>
        <p:nvSpPr>
          <p:cNvPr id="7" name="CuadroTexto 6">
            <a:extLst>
              <a:ext uri="{FF2B5EF4-FFF2-40B4-BE49-F238E27FC236}">
                <a16:creationId xmlns:a16="http://schemas.microsoft.com/office/drawing/2014/main" id="{0D70920E-2609-78AD-814D-574C25E257DE}"/>
              </a:ext>
            </a:extLst>
          </p:cNvPr>
          <p:cNvSpPr txBox="1"/>
          <p:nvPr/>
        </p:nvSpPr>
        <p:spPr>
          <a:xfrm>
            <a:off x="1812546" y="401126"/>
            <a:ext cx="7116525" cy="899324"/>
          </a:xfrm>
          <a:prstGeom prst="rect">
            <a:avLst/>
          </a:prstGeom>
          <a:noFill/>
          <a:ln>
            <a:noFill/>
          </a:ln>
        </p:spPr>
        <p:txBody>
          <a:bodyPr spcFirstLastPara="1" vert="horz" wrap="square" lIns="32433" tIns="16211" rIns="32433" bIns="16211" rtlCol="0" anchor="ctr" anchorCtr="0">
            <a:noAutofit/>
          </a:bodyPr>
          <a:lstStyle>
            <a:defPPr>
              <a:defRPr lang="en-US"/>
            </a:defPPr>
            <a:lvl1pPr marL="0" algn="l" defTabSz="172204" rtl="0" eaLnBrk="1" latinLnBrk="0" hangingPunct="1">
              <a:defRPr sz="678" kern="1200">
                <a:solidFill>
                  <a:schemeClr val="tx1"/>
                </a:solidFill>
                <a:latin typeface="+mn-lt"/>
                <a:ea typeface="+mn-ea"/>
                <a:cs typeface="+mn-cs"/>
              </a:defRPr>
            </a:lvl1pPr>
            <a:lvl2pPr marL="172204" algn="l" defTabSz="172204" rtl="0" eaLnBrk="1" latinLnBrk="0" hangingPunct="1">
              <a:defRPr sz="678" kern="1200">
                <a:solidFill>
                  <a:schemeClr val="tx1"/>
                </a:solidFill>
                <a:latin typeface="+mn-lt"/>
                <a:ea typeface="+mn-ea"/>
                <a:cs typeface="+mn-cs"/>
              </a:defRPr>
            </a:lvl2pPr>
            <a:lvl3pPr marL="344409" algn="l" defTabSz="172204" rtl="0" eaLnBrk="1" latinLnBrk="0" hangingPunct="1">
              <a:defRPr sz="678" kern="1200">
                <a:solidFill>
                  <a:schemeClr val="tx1"/>
                </a:solidFill>
                <a:latin typeface="+mn-lt"/>
                <a:ea typeface="+mn-ea"/>
                <a:cs typeface="+mn-cs"/>
              </a:defRPr>
            </a:lvl3pPr>
            <a:lvl4pPr marL="516613" algn="l" defTabSz="172204" rtl="0" eaLnBrk="1" latinLnBrk="0" hangingPunct="1">
              <a:defRPr sz="678" kern="1200">
                <a:solidFill>
                  <a:schemeClr val="tx1"/>
                </a:solidFill>
                <a:latin typeface="+mn-lt"/>
                <a:ea typeface="+mn-ea"/>
                <a:cs typeface="+mn-cs"/>
              </a:defRPr>
            </a:lvl4pPr>
            <a:lvl5pPr marL="688817" algn="l" defTabSz="172204" rtl="0" eaLnBrk="1" latinLnBrk="0" hangingPunct="1">
              <a:defRPr sz="678" kern="1200">
                <a:solidFill>
                  <a:schemeClr val="tx1"/>
                </a:solidFill>
                <a:latin typeface="+mn-lt"/>
                <a:ea typeface="+mn-ea"/>
                <a:cs typeface="+mn-cs"/>
              </a:defRPr>
            </a:lvl5pPr>
            <a:lvl6pPr marL="861022" algn="l" defTabSz="172204" rtl="0" eaLnBrk="1" latinLnBrk="0" hangingPunct="1">
              <a:defRPr sz="678" kern="1200">
                <a:solidFill>
                  <a:schemeClr val="tx1"/>
                </a:solidFill>
                <a:latin typeface="+mn-lt"/>
                <a:ea typeface="+mn-ea"/>
                <a:cs typeface="+mn-cs"/>
              </a:defRPr>
            </a:lvl6pPr>
            <a:lvl7pPr marL="1033226" algn="l" defTabSz="172204" rtl="0" eaLnBrk="1" latinLnBrk="0" hangingPunct="1">
              <a:defRPr sz="678" kern="1200">
                <a:solidFill>
                  <a:schemeClr val="tx1"/>
                </a:solidFill>
                <a:latin typeface="+mn-lt"/>
                <a:ea typeface="+mn-ea"/>
                <a:cs typeface="+mn-cs"/>
              </a:defRPr>
            </a:lvl7pPr>
            <a:lvl8pPr marL="1205431" algn="l" defTabSz="172204" rtl="0" eaLnBrk="1" latinLnBrk="0" hangingPunct="1">
              <a:defRPr sz="678" kern="1200">
                <a:solidFill>
                  <a:schemeClr val="tx1"/>
                </a:solidFill>
                <a:latin typeface="+mn-lt"/>
                <a:ea typeface="+mn-ea"/>
                <a:cs typeface="+mn-cs"/>
              </a:defRPr>
            </a:lvl8pPr>
            <a:lvl9pPr marL="1377635" algn="l" defTabSz="172204" rtl="0" eaLnBrk="1" latinLnBrk="0" hangingPunct="1">
              <a:defRPr sz="678" kern="1200">
                <a:solidFill>
                  <a:schemeClr val="tx1"/>
                </a:solidFill>
                <a:latin typeface="+mn-lt"/>
                <a:ea typeface="+mn-ea"/>
                <a:cs typeface="+mn-cs"/>
              </a:defRPr>
            </a:lvl9pPr>
          </a:lstStyle>
          <a:p>
            <a:pPr algn="ctr"/>
            <a:r>
              <a:rPr lang="es-ES" sz="2200" b="1" dirty="0">
                <a:solidFill>
                  <a:schemeClr val="accent1">
                    <a:lumMod val="75000"/>
                  </a:schemeClr>
                </a:solidFill>
                <a:latin typeface="Verdana"/>
                <a:ea typeface="Verdana"/>
              </a:rPr>
              <a:t>Recomendaciones y/o Información  </a:t>
            </a:r>
            <a:endParaRPr lang="es-ES" sz="2200" b="1" dirty="0">
              <a:solidFill>
                <a:srgbClr val="FF0000"/>
              </a:solidFill>
              <a:latin typeface="Verdana"/>
              <a:ea typeface="Verdana"/>
            </a:endParaRPr>
          </a:p>
        </p:txBody>
      </p:sp>
      <p:sp>
        <p:nvSpPr>
          <p:cNvPr id="3" name="CuadroTexto 2">
            <a:extLst>
              <a:ext uri="{FF2B5EF4-FFF2-40B4-BE49-F238E27FC236}">
                <a16:creationId xmlns:a16="http://schemas.microsoft.com/office/drawing/2014/main" id="{14BEDE83-0A9C-64FF-4006-696EF334A2A0}"/>
              </a:ext>
            </a:extLst>
          </p:cNvPr>
          <p:cNvSpPr txBox="1"/>
          <p:nvPr/>
        </p:nvSpPr>
        <p:spPr>
          <a:xfrm>
            <a:off x="1812546" y="1786695"/>
            <a:ext cx="4824984" cy="553998"/>
          </a:xfrm>
          <a:prstGeom prst="rect">
            <a:avLst/>
          </a:prstGeom>
          <a:noFill/>
        </p:spPr>
        <p:txBody>
          <a:bodyPr wrap="square" rtlCol="0">
            <a:spAutoFit/>
          </a:bodyPr>
          <a:lstStyle/>
          <a:p>
            <a:pPr algn="just"/>
            <a:endParaRPr lang="es-ES" sz="1200"/>
          </a:p>
          <a:p>
            <a:pPr algn="just"/>
            <a:endParaRPr lang="es-ES"/>
          </a:p>
        </p:txBody>
      </p:sp>
      <p:sp>
        <p:nvSpPr>
          <p:cNvPr id="5" name="CuadroTexto 4">
            <a:extLst>
              <a:ext uri="{FF2B5EF4-FFF2-40B4-BE49-F238E27FC236}">
                <a16:creationId xmlns:a16="http://schemas.microsoft.com/office/drawing/2014/main" id="{C520F6F8-A673-AD0B-C9CA-0563A0684043}"/>
              </a:ext>
            </a:extLst>
          </p:cNvPr>
          <p:cNvSpPr txBox="1"/>
          <p:nvPr/>
        </p:nvSpPr>
        <p:spPr>
          <a:xfrm>
            <a:off x="907989" y="1392395"/>
            <a:ext cx="8189603" cy="5586145"/>
          </a:xfrm>
          <a:prstGeom prst="rect">
            <a:avLst/>
          </a:prstGeom>
          <a:noFill/>
        </p:spPr>
        <p:txBody>
          <a:bodyPr wrap="square" rtlCol="0">
            <a:spAutoFit/>
          </a:bodyPr>
          <a:lstStyle/>
          <a:p>
            <a:pPr marL="285750" indent="-285750" algn="just">
              <a:buFont typeface="Arial" panose="020B0604020202020204" pitchFamily="34" charset="0"/>
              <a:buChar char="•"/>
            </a:pPr>
            <a:r>
              <a:rPr lang="es-ES" sz="2000" dirty="0"/>
              <a:t>Consultar el Informe de Seguimiento Cuatrimestral del Programa de Transparencia y ética Pública </a:t>
            </a:r>
            <a:r>
              <a:rPr lang="es-CO" sz="2000" dirty="0">
                <a:hlinkClick r:id="rId3"/>
              </a:rPr>
              <a:t>informe-ptep-i-cuatrimestre-2024.pdf (minvivienda.gov.co)</a:t>
            </a:r>
            <a:r>
              <a:rPr lang="es-CO" sz="2000" dirty="0"/>
              <a:t> generado por la Oficina de Control Interno y tener en cuenta sus observaciones. </a:t>
            </a:r>
          </a:p>
          <a:p>
            <a:pPr algn="just"/>
            <a:endParaRPr lang="es-CO" sz="2000" dirty="0"/>
          </a:p>
          <a:p>
            <a:pPr marL="285750" indent="-285750" algn="just">
              <a:buFont typeface="Arial" panose="020B0604020202020204" pitchFamily="34" charset="0"/>
              <a:buChar char="•"/>
            </a:pPr>
            <a:r>
              <a:rPr lang="es-CO" sz="2000" dirty="0"/>
              <a:t>Divulgar a los servidores públicos y contratistas el mapa de riesgos vigente de la entidad.</a:t>
            </a:r>
          </a:p>
          <a:p>
            <a:pPr algn="just"/>
            <a:endParaRPr lang="es-CO" sz="2000" dirty="0"/>
          </a:p>
          <a:p>
            <a:pPr marL="285750" indent="-285750" algn="just">
              <a:buFont typeface="Arial" panose="020B0604020202020204" pitchFamily="34" charset="0"/>
              <a:buChar char="•"/>
            </a:pPr>
            <a:r>
              <a:rPr lang="es-CO" sz="2000" dirty="0"/>
              <a:t>Se realizarán nuevas mesas de trabajo con los enlaces de cada dependencia para validar la oportunidad de fortalecer el Programa de Transparencia con la definición de nuevas acciones dentro de cada componente. </a:t>
            </a:r>
          </a:p>
          <a:p>
            <a:pPr algn="just"/>
            <a:endParaRPr lang="es-CO" sz="2000" dirty="0"/>
          </a:p>
          <a:p>
            <a:pPr marL="285750" indent="-285750" algn="just">
              <a:buFont typeface="Arial" panose="020B0604020202020204" pitchFamily="34" charset="0"/>
              <a:buChar char="•"/>
            </a:pPr>
            <a:r>
              <a:rPr lang="es-CO" sz="2000" dirty="0"/>
              <a:t>Cada dependencia con el apoyo del Líder del Programa deberá analizar el desarrollo de las actividades y en caso de ser necesario solicitar los ajustes necesarios con el fin de presentar las modificaciones pertinentes al Comité Institucional  de Gestión y Desempeño.</a:t>
            </a:r>
          </a:p>
          <a:p>
            <a:pPr marL="285750" indent="-285750" algn="just">
              <a:buFont typeface="Arial" panose="020B0604020202020204" pitchFamily="34" charset="0"/>
              <a:buChar char="•"/>
            </a:pPr>
            <a:endParaRPr lang="es-ES" sz="1700" dirty="0"/>
          </a:p>
        </p:txBody>
      </p:sp>
      <p:sp>
        <p:nvSpPr>
          <p:cNvPr id="4" name="AutoShape 2" descr="La política de Racionalización de Trámites en el marco del MIPG">
            <a:extLst>
              <a:ext uri="{FF2B5EF4-FFF2-40B4-BE49-F238E27FC236}">
                <a16:creationId xmlns:a16="http://schemas.microsoft.com/office/drawing/2014/main" id="{70904FD0-F1C6-B620-DF1B-60B0AEE96F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176666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2EFBF88-8B81-73C1-1471-2162A79A6BEB}"/>
              </a:ext>
            </a:extLst>
          </p:cNvPr>
          <p:cNvSpPr/>
          <p:nvPr/>
        </p:nvSpPr>
        <p:spPr>
          <a:xfrm>
            <a:off x="0" y="0"/>
            <a:ext cx="12192000" cy="6668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9776DBDD-811C-64B3-B972-AD2E7EDFD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688" y="2850037"/>
            <a:ext cx="10308854" cy="1248998"/>
          </a:xfrm>
          <a:prstGeom prst="rect">
            <a:avLst/>
          </a:prstGeom>
        </p:spPr>
      </p:pic>
    </p:spTree>
    <p:extLst>
      <p:ext uri="{BB962C8B-B14F-4D97-AF65-F5344CB8AC3E}">
        <p14:creationId xmlns:p14="http://schemas.microsoft.com/office/powerpoint/2010/main" val="203025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D70920E-2609-78AD-814D-574C25E257DE}"/>
              </a:ext>
            </a:extLst>
          </p:cNvPr>
          <p:cNvSpPr txBox="1"/>
          <p:nvPr/>
        </p:nvSpPr>
        <p:spPr>
          <a:xfrm>
            <a:off x="1506680" y="981779"/>
            <a:ext cx="8465575" cy="443526"/>
          </a:xfrm>
          <a:prstGeom prst="rect">
            <a:avLst/>
          </a:prstGeom>
          <a:noFill/>
          <a:ln>
            <a:noFill/>
          </a:ln>
        </p:spPr>
        <p:txBody>
          <a:bodyPr spcFirstLastPara="1" vert="horz" wrap="square" lIns="32433" tIns="16211" rIns="32433" bIns="16211" rtlCol="0" anchor="ctr" anchorCtr="0">
            <a:noAutofit/>
          </a:bodyPr>
          <a:lstStyle>
            <a:defPPr>
              <a:defRPr lang="en-US"/>
            </a:defPPr>
            <a:lvl1pPr marL="0" algn="l" defTabSz="172204" rtl="0" eaLnBrk="1" latinLnBrk="0" hangingPunct="1">
              <a:defRPr sz="678" kern="1200">
                <a:solidFill>
                  <a:schemeClr val="tx1"/>
                </a:solidFill>
                <a:latin typeface="+mn-lt"/>
                <a:ea typeface="+mn-ea"/>
                <a:cs typeface="+mn-cs"/>
              </a:defRPr>
            </a:lvl1pPr>
            <a:lvl2pPr marL="172204" algn="l" defTabSz="172204" rtl="0" eaLnBrk="1" latinLnBrk="0" hangingPunct="1">
              <a:defRPr sz="678" kern="1200">
                <a:solidFill>
                  <a:schemeClr val="tx1"/>
                </a:solidFill>
                <a:latin typeface="+mn-lt"/>
                <a:ea typeface="+mn-ea"/>
                <a:cs typeface="+mn-cs"/>
              </a:defRPr>
            </a:lvl2pPr>
            <a:lvl3pPr marL="344409" algn="l" defTabSz="172204" rtl="0" eaLnBrk="1" latinLnBrk="0" hangingPunct="1">
              <a:defRPr sz="678" kern="1200">
                <a:solidFill>
                  <a:schemeClr val="tx1"/>
                </a:solidFill>
                <a:latin typeface="+mn-lt"/>
                <a:ea typeface="+mn-ea"/>
                <a:cs typeface="+mn-cs"/>
              </a:defRPr>
            </a:lvl3pPr>
            <a:lvl4pPr marL="516613" algn="l" defTabSz="172204" rtl="0" eaLnBrk="1" latinLnBrk="0" hangingPunct="1">
              <a:defRPr sz="678" kern="1200">
                <a:solidFill>
                  <a:schemeClr val="tx1"/>
                </a:solidFill>
                <a:latin typeface="+mn-lt"/>
                <a:ea typeface="+mn-ea"/>
                <a:cs typeface="+mn-cs"/>
              </a:defRPr>
            </a:lvl4pPr>
            <a:lvl5pPr marL="688817" algn="l" defTabSz="172204" rtl="0" eaLnBrk="1" latinLnBrk="0" hangingPunct="1">
              <a:defRPr sz="678" kern="1200">
                <a:solidFill>
                  <a:schemeClr val="tx1"/>
                </a:solidFill>
                <a:latin typeface="+mn-lt"/>
                <a:ea typeface="+mn-ea"/>
                <a:cs typeface="+mn-cs"/>
              </a:defRPr>
            </a:lvl5pPr>
            <a:lvl6pPr marL="861022" algn="l" defTabSz="172204" rtl="0" eaLnBrk="1" latinLnBrk="0" hangingPunct="1">
              <a:defRPr sz="678" kern="1200">
                <a:solidFill>
                  <a:schemeClr val="tx1"/>
                </a:solidFill>
                <a:latin typeface="+mn-lt"/>
                <a:ea typeface="+mn-ea"/>
                <a:cs typeface="+mn-cs"/>
              </a:defRPr>
            </a:lvl6pPr>
            <a:lvl7pPr marL="1033226" algn="l" defTabSz="172204" rtl="0" eaLnBrk="1" latinLnBrk="0" hangingPunct="1">
              <a:defRPr sz="678" kern="1200">
                <a:solidFill>
                  <a:schemeClr val="tx1"/>
                </a:solidFill>
                <a:latin typeface="+mn-lt"/>
                <a:ea typeface="+mn-ea"/>
                <a:cs typeface="+mn-cs"/>
              </a:defRPr>
            </a:lvl7pPr>
            <a:lvl8pPr marL="1205431" algn="l" defTabSz="172204" rtl="0" eaLnBrk="1" latinLnBrk="0" hangingPunct="1">
              <a:defRPr sz="678" kern="1200">
                <a:solidFill>
                  <a:schemeClr val="tx1"/>
                </a:solidFill>
                <a:latin typeface="+mn-lt"/>
                <a:ea typeface="+mn-ea"/>
                <a:cs typeface="+mn-cs"/>
              </a:defRPr>
            </a:lvl8pPr>
            <a:lvl9pPr marL="1377635" algn="l" defTabSz="172204" rtl="0" eaLnBrk="1" latinLnBrk="0" hangingPunct="1">
              <a:defRPr sz="678" kern="1200">
                <a:solidFill>
                  <a:schemeClr val="tx1"/>
                </a:solidFill>
                <a:latin typeface="+mn-lt"/>
                <a:ea typeface="+mn-ea"/>
                <a:cs typeface="+mn-cs"/>
              </a:defRPr>
            </a:lvl9pPr>
          </a:lstStyle>
          <a:p>
            <a:pPr algn="ctr"/>
            <a:r>
              <a:rPr lang="es-ES" sz="1800" b="1">
                <a:solidFill>
                  <a:schemeClr val="accent1">
                    <a:lumMod val="75000"/>
                  </a:schemeClr>
                </a:solidFill>
                <a:latin typeface="Verdana"/>
                <a:ea typeface="Verdana"/>
              </a:rPr>
              <a:t>Monitoreo al Programa de Transparencia y Ética Pública</a:t>
            </a:r>
          </a:p>
        </p:txBody>
      </p:sp>
      <p:sp>
        <p:nvSpPr>
          <p:cNvPr id="3" name="CuadroTexto 2">
            <a:extLst>
              <a:ext uri="{FF2B5EF4-FFF2-40B4-BE49-F238E27FC236}">
                <a16:creationId xmlns:a16="http://schemas.microsoft.com/office/drawing/2014/main" id="{14BEDE83-0A9C-64FF-4006-696EF334A2A0}"/>
              </a:ext>
            </a:extLst>
          </p:cNvPr>
          <p:cNvSpPr txBox="1"/>
          <p:nvPr/>
        </p:nvSpPr>
        <p:spPr>
          <a:xfrm>
            <a:off x="4159092" y="1538429"/>
            <a:ext cx="6794484" cy="4893647"/>
          </a:xfrm>
          <a:prstGeom prst="rect">
            <a:avLst/>
          </a:prstGeom>
          <a:noFill/>
        </p:spPr>
        <p:txBody>
          <a:bodyPr wrap="square" rtlCol="0">
            <a:spAutoFit/>
          </a:bodyPr>
          <a:lstStyle/>
          <a:p>
            <a:pPr algn="just"/>
            <a:endParaRPr lang="es-ES" dirty="0"/>
          </a:p>
          <a:p>
            <a:pPr algn="just"/>
            <a:r>
              <a:rPr lang="es-ES" dirty="0"/>
              <a:t>El Programa de Transparencia y Ética Pública del Ministerio de Vivienda, Ciudad y Territorio tiene como objetivo:</a:t>
            </a:r>
          </a:p>
          <a:p>
            <a:pPr algn="just"/>
            <a:endParaRPr lang="es-ES" dirty="0"/>
          </a:p>
          <a:p>
            <a:pPr algn="just"/>
            <a:r>
              <a:rPr lang="es-ES" dirty="0"/>
              <a:t>Promover una cultura de transparencia a través de la implementación efectiva de la estrategia de fortalecimiento de la transparencia, promoción de la integridad y lucha contra la corrupción, en el marco del Modelo Integrado de Planeación y Gestión – MIPG, bajo un enfoque de Estado Abierto e innovación, para consolidar la confianza y participación de los grupos de valor en los procesos y resultados institucionales.</a:t>
            </a:r>
          </a:p>
          <a:p>
            <a:pPr algn="just"/>
            <a:endParaRPr lang="es-ES" dirty="0"/>
          </a:p>
          <a:p>
            <a:pPr algn="just"/>
            <a:r>
              <a:rPr lang="es-ES" dirty="0"/>
              <a:t>El 31 de enero de 2024 se aprobó la Versión No. 1 del Programa de Transparencia y ética Pública en el Comité de Gestión  y Desempeño.</a:t>
            </a:r>
          </a:p>
          <a:p>
            <a:pPr algn="just"/>
            <a:endParaRPr lang="es-ES" dirty="0"/>
          </a:p>
          <a:p>
            <a:pPr algn="ctr"/>
            <a:r>
              <a:rPr lang="es-CO" sz="1400" dirty="0">
                <a:solidFill>
                  <a:srgbClr val="0070C0"/>
                </a:solidFill>
                <a:hlinkClick r:id="rId2"/>
              </a:rPr>
              <a:t>https://www.minvivienda.gov.co/ministerio/planeacion-gestion-y-control/planeacion-y-seguimiento/programa-transparencia-y-etica-publica</a:t>
            </a:r>
            <a:endParaRPr lang="es-CO" sz="1400" dirty="0">
              <a:solidFill>
                <a:srgbClr val="0070C0"/>
              </a:solidFill>
            </a:endParaRPr>
          </a:p>
          <a:p>
            <a:pPr algn="ctr"/>
            <a:endParaRPr lang="es-CO" sz="1400" dirty="0">
              <a:solidFill>
                <a:srgbClr val="0070C0"/>
              </a:solidFill>
            </a:endParaRPr>
          </a:p>
        </p:txBody>
      </p:sp>
      <p:pic>
        <p:nvPicPr>
          <p:cNvPr id="6" name="Imagen 5">
            <a:extLst>
              <a:ext uri="{FF2B5EF4-FFF2-40B4-BE49-F238E27FC236}">
                <a16:creationId xmlns:a16="http://schemas.microsoft.com/office/drawing/2014/main" id="{B8B1E029-6850-9921-1522-1D5B0AEE4ED7}"/>
              </a:ext>
            </a:extLst>
          </p:cNvPr>
          <p:cNvPicPr>
            <a:picLocks noChangeAspect="1"/>
          </p:cNvPicPr>
          <p:nvPr/>
        </p:nvPicPr>
        <p:blipFill>
          <a:blip r:embed="rId3"/>
          <a:stretch>
            <a:fillRect/>
          </a:stretch>
        </p:blipFill>
        <p:spPr>
          <a:xfrm>
            <a:off x="1238424" y="1888338"/>
            <a:ext cx="2691817" cy="3493199"/>
          </a:xfrm>
          <a:prstGeom prst="rect">
            <a:avLst/>
          </a:prstGeom>
        </p:spPr>
      </p:pic>
    </p:spTree>
    <p:extLst>
      <p:ext uri="{BB962C8B-B14F-4D97-AF65-F5344CB8AC3E}">
        <p14:creationId xmlns:p14="http://schemas.microsoft.com/office/powerpoint/2010/main" val="402668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D70920E-2609-78AD-814D-574C25E257DE}"/>
              </a:ext>
            </a:extLst>
          </p:cNvPr>
          <p:cNvSpPr txBox="1"/>
          <p:nvPr/>
        </p:nvSpPr>
        <p:spPr>
          <a:xfrm>
            <a:off x="1666070" y="981779"/>
            <a:ext cx="8465575" cy="443526"/>
          </a:xfrm>
          <a:prstGeom prst="rect">
            <a:avLst/>
          </a:prstGeom>
          <a:noFill/>
          <a:ln>
            <a:noFill/>
          </a:ln>
        </p:spPr>
        <p:txBody>
          <a:bodyPr spcFirstLastPara="1" vert="horz" wrap="square" lIns="32433" tIns="16211" rIns="32433" bIns="16211" rtlCol="0" anchor="ctr" anchorCtr="0">
            <a:noAutofit/>
          </a:bodyPr>
          <a:lstStyle>
            <a:defPPr>
              <a:defRPr lang="en-US"/>
            </a:defPPr>
            <a:lvl1pPr marL="0" algn="l" defTabSz="172204" rtl="0" eaLnBrk="1" latinLnBrk="0" hangingPunct="1">
              <a:defRPr sz="678" kern="1200">
                <a:solidFill>
                  <a:schemeClr val="tx1"/>
                </a:solidFill>
                <a:latin typeface="+mn-lt"/>
                <a:ea typeface="+mn-ea"/>
                <a:cs typeface="+mn-cs"/>
              </a:defRPr>
            </a:lvl1pPr>
            <a:lvl2pPr marL="172204" algn="l" defTabSz="172204" rtl="0" eaLnBrk="1" latinLnBrk="0" hangingPunct="1">
              <a:defRPr sz="678" kern="1200">
                <a:solidFill>
                  <a:schemeClr val="tx1"/>
                </a:solidFill>
                <a:latin typeface="+mn-lt"/>
                <a:ea typeface="+mn-ea"/>
                <a:cs typeface="+mn-cs"/>
              </a:defRPr>
            </a:lvl2pPr>
            <a:lvl3pPr marL="344409" algn="l" defTabSz="172204" rtl="0" eaLnBrk="1" latinLnBrk="0" hangingPunct="1">
              <a:defRPr sz="678" kern="1200">
                <a:solidFill>
                  <a:schemeClr val="tx1"/>
                </a:solidFill>
                <a:latin typeface="+mn-lt"/>
                <a:ea typeface="+mn-ea"/>
                <a:cs typeface="+mn-cs"/>
              </a:defRPr>
            </a:lvl3pPr>
            <a:lvl4pPr marL="516613" algn="l" defTabSz="172204" rtl="0" eaLnBrk="1" latinLnBrk="0" hangingPunct="1">
              <a:defRPr sz="678" kern="1200">
                <a:solidFill>
                  <a:schemeClr val="tx1"/>
                </a:solidFill>
                <a:latin typeface="+mn-lt"/>
                <a:ea typeface="+mn-ea"/>
                <a:cs typeface="+mn-cs"/>
              </a:defRPr>
            </a:lvl4pPr>
            <a:lvl5pPr marL="688817" algn="l" defTabSz="172204" rtl="0" eaLnBrk="1" latinLnBrk="0" hangingPunct="1">
              <a:defRPr sz="678" kern="1200">
                <a:solidFill>
                  <a:schemeClr val="tx1"/>
                </a:solidFill>
                <a:latin typeface="+mn-lt"/>
                <a:ea typeface="+mn-ea"/>
                <a:cs typeface="+mn-cs"/>
              </a:defRPr>
            </a:lvl5pPr>
            <a:lvl6pPr marL="861022" algn="l" defTabSz="172204" rtl="0" eaLnBrk="1" latinLnBrk="0" hangingPunct="1">
              <a:defRPr sz="678" kern="1200">
                <a:solidFill>
                  <a:schemeClr val="tx1"/>
                </a:solidFill>
                <a:latin typeface="+mn-lt"/>
                <a:ea typeface="+mn-ea"/>
                <a:cs typeface="+mn-cs"/>
              </a:defRPr>
            </a:lvl6pPr>
            <a:lvl7pPr marL="1033226" algn="l" defTabSz="172204" rtl="0" eaLnBrk="1" latinLnBrk="0" hangingPunct="1">
              <a:defRPr sz="678" kern="1200">
                <a:solidFill>
                  <a:schemeClr val="tx1"/>
                </a:solidFill>
                <a:latin typeface="+mn-lt"/>
                <a:ea typeface="+mn-ea"/>
                <a:cs typeface="+mn-cs"/>
              </a:defRPr>
            </a:lvl7pPr>
            <a:lvl8pPr marL="1205431" algn="l" defTabSz="172204" rtl="0" eaLnBrk="1" latinLnBrk="0" hangingPunct="1">
              <a:defRPr sz="678" kern="1200">
                <a:solidFill>
                  <a:schemeClr val="tx1"/>
                </a:solidFill>
                <a:latin typeface="+mn-lt"/>
                <a:ea typeface="+mn-ea"/>
                <a:cs typeface="+mn-cs"/>
              </a:defRPr>
            </a:lvl8pPr>
            <a:lvl9pPr marL="1377635" algn="l" defTabSz="172204" rtl="0" eaLnBrk="1" latinLnBrk="0" hangingPunct="1">
              <a:defRPr sz="678" kern="1200">
                <a:solidFill>
                  <a:schemeClr val="tx1"/>
                </a:solidFill>
                <a:latin typeface="+mn-lt"/>
                <a:ea typeface="+mn-ea"/>
                <a:cs typeface="+mn-cs"/>
              </a:defRPr>
            </a:lvl9pPr>
          </a:lstStyle>
          <a:p>
            <a:pPr algn="ctr"/>
            <a:r>
              <a:rPr lang="es-ES" sz="1800" b="1">
                <a:solidFill>
                  <a:schemeClr val="accent1">
                    <a:lumMod val="75000"/>
                  </a:schemeClr>
                </a:solidFill>
                <a:latin typeface="Verdana"/>
                <a:ea typeface="Verdana"/>
              </a:rPr>
              <a:t>Monitoreo al Programa de Transparencia y Ética Pública</a:t>
            </a:r>
          </a:p>
        </p:txBody>
      </p:sp>
      <p:sp>
        <p:nvSpPr>
          <p:cNvPr id="3" name="CuadroTexto 2">
            <a:extLst>
              <a:ext uri="{FF2B5EF4-FFF2-40B4-BE49-F238E27FC236}">
                <a16:creationId xmlns:a16="http://schemas.microsoft.com/office/drawing/2014/main" id="{14BEDE83-0A9C-64FF-4006-696EF334A2A0}"/>
              </a:ext>
            </a:extLst>
          </p:cNvPr>
          <p:cNvSpPr txBox="1"/>
          <p:nvPr/>
        </p:nvSpPr>
        <p:spPr>
          <a:xfrm>
            <a:off x="1397290" y="1859339"/>
            <a:ext cx="6463119" cy="3785652"/>
          </a:xfrm>
          <a:prstGeom prst="rect">
            <a:avLst/>
          </a:prstGeom>
          <a:noFill/>
        </p:spPr>
        <p:txBody>
          <a:bodyPr wrap="square" rtlCol="0">
            <a:spAutoFit/>
          </a:bodyPr>
          <a:lstStyle/>
          <a:p>
            <a:pPr algn="just"/>
            <a:endParaRPr lang="es-ES" sz="2000" dirty="0"/>
          </a:p>
          <a:p>
            <a:pPr algn="just"/>
            <a:r>
              <a:rPr lang="es-ES" sz="2000" dirty="0"/>
              <a:t>La Oficina Asesora de Planeación realizó el primer monitoreo de Enero a Abril de 2024 al Programa de Transparencia y Ética Pública, donde se encuentra el reporte de las actividades por cada uno de los 8 componentes del programa con su respectivo análisis cualitativo y evidencia del avance reportado por cada una de las dependencias responsables. </a:t>
            </a:r>
          </a:p>
          <a:p>
            <a:pPr algn="just"/>
            <a:endParaRPr lang="es-ES" sz="2000" dirty="0"/>
          </a:p>
          <a:p>
            <a:pPr algn="just"/>
            <a:r>
              <a:rPr lang="es-ES" sz="2000" dirty="0"/>
              <a:t>A continuación, se presentan los resultados consolidados del Monitoreo del primer cuatrimestre del Programa de Transparencia y Ética Pública 2024: </a:t>
            </a:r>
            <a:endParaRPr lang="es-CO" sz="2000" dirty="0"/>
          </a:p>
        </p:txBody>
      </p:sp>
      <p:pic>
        <p:nvPicPr>
          <p:cNvPr id="11" name="Imagen 10">
            <a:extLst>
              <a:ext uri="{FF2B5EF4-FFF2-40B4-BE49-F238E27FC236}">
                <a16:creationId xmlns:a16="http://schemas.microsoft.com/office/drawing/2014/main" id="{44726A7D-8308-6667-12E2-C3A4EFC520F5}"/>
              </a:ext>
            </a:extLst>
          </p:cNvPr>
          <p:cNvPicPr>
            <a:picLocks noChangeAspect="1"/>
          </p:cNvPicPr>
          <p:nvPr/>
        </p:nvPicPr>
        <p:blipFill rotWithShape="1">
          <a:blip r:embed="rId2"/>
          <a:srcRect r="3678" b="7072"/>
          <a:stretch/>
        </p:blipFill>
        <p:spPr>
          <a:xfrm>
            <a:off x="8308263" y="1920241"/>
            <a:ext cx="3210662" cy="3675016"/>
          </a:xfrm>
          <a:prstGeom prst="rect">
            <a:avLst/>
          </a:prstGeom>
        </p:spPr>
      </p:pic>
    </p:spTree>
    <p:extLst>
      <p:ext uri="{BB962C8B-B14F-4D97-AF65-F5344CB8AC3E}">
        <p14:creationId xmlns:p14="http://schemas.microsoft.com/office/powerpoint/2010/main" val="20171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a:extLst>
              <a:ext uri="{FF2B5EF4-FFF2-40B4-BE49-F238E27FC236}">
                <a16:creationId xmlns:a16="http://schemas.microsoft.com/office/drawing/2014/main" id="{C28CD95E-7675-E9B9-7B8B-3457AA9DD5D6}"/>
              </a:ext>
            </a:extLst>
          </p:cNvPr>
          <p:cNvGrpSpPr/>
          <p:nvPr/>
        </p:nvGrpSpPr>
        <p:grpSpPr>
          <a:xfrm>
            <a:off x="6597390" y="5911124"/>
            <a:ext cx="5360173" cy="592761"/>
            <a:chOff x="-50232" y="6074270"/>
            <a:chExt cx="4498444" cy="592761"/>
          </a:xfrm>
        </p:grpSpPr>
        <p:sp>
          <p:nvSpPr>
            <p:cNvPr id="11" name="CuadroTexto 10">
              <a:extLst>
                <a:ext uri="{FF2B5EF4-FFF2-40B4-BE49-F238E27FC236}">
                  <a16:creationId xmlns:a16="http://schemas.microsoft.com/office/drawing/2014/main" id="{3980D7CA-634C-E117-E599-F7C109A8281D}"/>
                </a:ext>
              </a:extLst>
            </p:cNvPr>
            <p:cNvSpPr txBox="1"/>
            <p:nvPr/>
          </p:nvSpPr>
          <p:spPr>
            <a:xfrm>
              <a:off x="29647" y="6174588"/>
              <a:ext cx="4418565" cy="492443"/>
            </a:xfrm>
            <a:prstGeom prst="rect">
              <a:avLst/>
            </a:prstGeom>
            <a:solidFill>
              <a:schemeClr val="bg1">
                <a:lumMod val="9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dirty="0">
                <a:ln>
                  <a:noFill/>
                </a:ln>
                <a:solidFill>
                  <a:prstClr val="black">
                    <a:lumMod val="50000"/>
                    <a:lumOff val="50000"/>
                  </a:prstClr>
                </a:solidFill>
                <a:effectLst/>
                <a:uLnTx/>
                <a:uFillTx/>
                <a:latin typeface="Nunito Sans regular"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400" dirty="0">
                  <a:solidFill>
                    <a:prstClr val="black">
                      <a:lumMod val="50000"/>
                      <a:lumOff val="50000"/>
                    </a:prstClr>
                  </a:solidFill>
                  <a:latin typeface="Nunito Sans regular" pitchFamily="2" charset="0"/>
                </a:rPr>
                <a:t>Cumplido</a:t>
              </a:r>
              <a:r>
                <a:rPr kumimoji="0" lang="es-CO" sz="1000" b="1" i="0" u="none" strike="noStrike" kern="1200" cap="none" spc="0" normalizeH="0" baseline="0" noProof="0" dirty="0">
                  <a:ln>
                    <a:noFill/>
                  </a:ln>
                  <a:solidFill>
                    <a:prstClr val="black">
                      <a:lumMod val="50000"/>
                      <a:lumOff val="50000"/>
                    </a:prstClr>
                  </a:solidFill>
                  <a:effectLst/>
                  <a:uLnTx/>
                  <a:uFillTx/>
                  <a:latin typeface="Nunito Sans regular" pitchFamily="2" charset="0"/>
                  <a:ea typeface="+mn-ea"/>
                  <a:cs typeface="+mn-cs"/>
                </a:rPr>
                <a:t>                        </a:t>
              </a:r>
              <a:r>
                <a:rPr lang="es-CO" sz="1400" dirty="0">
                  <a:solidFill>
                    <a:prstClr val="black">
                      <a:lumMod val="50000"/>
                      <a:lumOff val="50000"/>
                    </a:prstClr>
                  </a:solidFill>
                  <a:latin typeface="Nunito Sans regular" pitchFamily="2" charset="0"/>
                </a:rPr>
                <a:t>En Progreso</a:t>
              </a:r>
              <a:r>
                <a:rPr kumimoji="0" lang="es-CO" sz="1400" b="0" i="0" u="none" strike="noStrike" kern="1200" cap="none" spc="0" normalizeH="0" baseline="0" noProof="0" dirty="0">
                  <a:ln>
                    <a:noFill/>
                  </a:ln>
                  <a:solidFill>
                    <a:prstClr val="black">
                      <a:lumMod val="50000"/>
                      <a:lumOff val="50000"/>
                    </a:prstClr>
                  </a:solidFill>
                  <a:effectLst/>
                  <a:uLnTx/>
                  <a:uFillTx/>
                  <a:latin typeface="Nunito Sans regular" pitchFamily="2" charset="0"/>
                  <a:ea typeface="+mn-ea"/>
                  <a:cs typeface="+mn-cs"/>
                </a:rPr>
                <a:t>                    </a:t>
              </a:r>
              <a:r>
                <a:rPr lang="es-CO" sz="1400" dirty="0">
                  <a:solidFill>
                    <a:prstClr val="black">
                      <a:lumMod val="50000"/>
                      <a:lumOff val="50000"/>
                    </a:prstClr>
                  </a:solidFill>
                  <a:latin typeface="Nunito Sans regular" pitchFamily="2" charset="0"/>
                </a:rPr>
                <a:t>Vencida</a:t>
              </a:r>
              <a:endParaRPr kumimoji="0" lang="es-CO" sz="1400" b="1" i="0" u="none" strike="noStrike" kern="1200" cap="none" spc="0" normalizeH="0" baseline="0" noProof="0" dirty="0">
                <a:ln>
                  <a:noFill/>
                </a:ln>
                <a:solidFill>
                  <a:prstClr val="black">
                    <a:lumMod val="50000"/>
                    <a:lumOff val="50000"/>
                  </a:prstClr>
                </a:solidFill>
                <a:effectLst/>
                <a:uLnTx/>
                <a:uFillTx/>
                <a:latin typeface="Nunito Sans regular" pitchFamily="2" charset="0"/>
                <a:ea typeface="+mn-ea"/>
                <a:cs typeface="+mn-cs"/>
              </a:endParaRPr>
            </a:p>
          </p:txBody>
        </p:sp>
        <p:sp>
          <p:nvSpPr>
            <p:cNvPr id="12" name="CuadroTexto 11">
              <a:extLst>
                <a:ext uri="{FF2B5EF4-FFF2-40B4-BE49-F238E27FC236}">
                  <a16:creationId xmlns:a16="http://schemas.microsoft.com/office/drawing/2014/main" id="{CF9194BA-F1F9-236B-EF49-908A17BA00FA}"/>
                </a:ext>
              </a:extLst>
            </p:cNvPr>
            <p:cNvSpPr txBox="1"/>
            <p:nvPr/>
          </p:nvSpPr>
          <p:spPr>
            <a:xfrm>
              <a:off x="-50232" y="6074270"/>
              <a:ext cx="3093084" cy="3231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1500" b="1" i="0" u="none" strike="noStrike" kern="1200" cap="none" spc="0" normalizeH="0" baseline="0" noProof="0" dirty="0">
                  <a:ln>
                    <a:noFill/>
                  </a:ln>
                  <a:solidFill>
                    <a:srgbClr val="000000"/>
                  </a:solidFill>
                  <a:effectLst/>
                  <a:uLnTx/>
                  <a:uFillTx/>
                  <a:latin typeface="Nunito Sans regular" pitchFamily="2" charset="0"/>
                  <a:ea typeface="+mn-ea"/>
                  <a:cs typeface="+mn-cs"/>
                </a:rPr>
                <a:t>Rango de cumplimiento</a:t>
              </a:r>
            </a:p>
          </p:txBody>
        </p:sp>
        <p:sp>
          <p:nvSpPr>
            <p:cNvPr id="22" name="Rectángulo 21">
              <a:extLst>
                <a:ext uri="{FF2B5EF4-FFF2-40B4-BE49-F238E27FC236}">
                  <a16:creationId xmlns:a16="http://schemas.microsoft.com/office/drawing/2014/main" id="{5ACF26A2-8252-F2AC-CBA5-E3C235FE7152}"/>
                </a:ext>
              </a:extLst>
            </p:cNvPr>
            <p:cNvSpPr/>
            <p:nvPr/>
          </p:nvSpPr>
          <p:spPr>
            <a:xfrm>
              <a:off x="781928" y="6414070"/>
              <a:ext cx="434707" cy="163013"/>
            </a:xfrm>
            <a:prstGeom prst="rect">
              <a:avLst/>
            </a:prstGeom>
            <a:solidFill>
              <a:srgbClr val="00B05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23" name="Rectángulo 22">
              <a:extLst>
                <a:ext uri="{FF2B5EF4-FFF2-40B4-BE49-F238E27FC236}">
                  <a16:creationId xmlns:a16="http://schemas.microsoft.com/office/drawing/2014/main" id="{BD84A26F-6D72-11D8-6BE1-3669FEC9A2C0}"/>
                </a:ext>
              </a:extLst>
            </p:cNvPr>
            <p:cNvSpPr/>
            <p:nvPr/>
          </p:nvSpPr>
          <p:spPr>
            <a:xfrm>
              <a:off x="2038652" y="6414070"/>
              <a:ext cx="434707" cy="163013"/>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24" name="Rectángulo 23">
              <a:extLst>
                <a:ext uri="{FF2B5EF4-FFF2-40B4-BE49-F238E27FC236}">
                  <a16:creationId xmlns:a16="http://schemas.microsoft.com/office/drawing/2014/main" id="{8206CE7A-CE72-844F-6C6F-760E5026B72A}"/>
                </a:ext>
              </a:extLst>
            </p:cNvPr>
            <p:cNvSpPr/>
            <p:nvPr/>
          </p:nvSpPr>
          <p:spPr>
            <a:xfrm>
              <a:off x="3395261" y="6397435"/>
              <a:ext cx="419675" cy="18374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grpSp>
      <p:grpSp>
        <p:nvGrpSpPr>
          <p:cNvPr id="5" name="Grupo 4">
            <a:extLst>
              <a:ext uri="{FF2B5EF4-FFF2-40B4-BE49-F238E27FC236}">
                <a16:creationId xmlns:a16="http://schemas.microsoft.com/office/drawing/2014/main" id="{61074438-1F9D-D2FE-3CB0-75AAE731F8DE}"/>
              </a:ext>
            </a:extLst>
          </p:cNvPr>
          <p:cNvGrpSpPr/>
          <p:nvPr/>
        </p:nvGrpSpPr>
        <p:grpSpPr>
          <a:xfrm>
            <a:off x="1238694" y="1549641"/>
            <a:ext cx="3092674" cy="3804338"/>
            <a:chOff x="973462" y="1907249"/>
            <a:chExt cx="3302645" cy="3795591"/>
          </a:xfrm>
        </p:grpSpPr>
        <p:sp>
          <p:nvSpPr>
            <p:cNvPr id="42" name="TextBox 39">
              <a:extLst>
                <a:ext uri="{FF2B5EF4-FFF2-40B4-BE49-F238E27FC236}">
                  <a16:creationId xmlns:a16="http://schemas.microsoft.com/office/drawing/2014/main" id="{A7AC4932-9A0E-184F-1C16-6BBA8310AF5B}"/>
                </a:ext>
              </a:extLst>
            </p:cNvPr>
            <p:cNvSpPr txBox="1"/>
            <p:nvPr/>
          </p:nvSpPr>
          <p:spPr>
            <a:xfrm>
              <a:off x="1864505" y="1979128"/>
              <a:ext cx="2411602" cy="430283"/>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Nunito Sans regular" pitchFamily="2" charset="0"/>
                  <a:ea typeface="+mn-ea"/>
                  <a:cs typeface="+mn-cs"/>
                </a:rPr>
                <a:t>Placeholder</a:t>
              </a:r>
              <a:endParaRPr kumimoji="0" lang="en-IN" sz="2000" b="1" i="0" u="none" strike="noStrike" kern="1200" cap="none" spc="0" normalizeH="0" baseline="0" noProof="0" dirty="0">
                <a:ln>
                  <a:noFill/>
                </a:ln>
                <a:solidFill>
                  <a:prstClr val="white"/>
                </a:solidFill>
                <a:effectLst/>
                <a:uLnTx/>
                <a:uFillTx/>
                <a:latin typeface="Nunito Sans regular" pitchFamily="2" charset="0"/>
                <a:ea typeface="+mn-ea"/>
                <a:cs typeface="+mn-cs"/>
              </a:endParaRPr>
            </a:p>
          </p:txBody>
        </p:sp>
        <p:grpSp>
          <p:nvGrpSpPr>
            <p:cNvPr id="21" name="Group 3">
              <a:extLst>
                <a:ext uri="{FF2B5EF4-FFF2-40B4-BE49-F238E27FC236}">
                  <a16:creationId xmlns:a16="http://schemas.microsoft.com/office/drawing/2014/main" id="{06380310-8DA6-B16D-901C-D8E2666BBC7B}"/>
                </a:ext>
              </a:extLst>
            </p:cNvPr>
            <p:cNvGrpSpPr/>
            <p:nvPr/>
          </p:nvGrpSpPr>
          <p:grpSpPr>
            <a:xfrm>
              <a:off x="973462" y="1907249"/>
              <a:ext cx="3192722" cy="3795591"/>
              <a:chOff x="764921" y="1469057"/>
              <a:chExt cx="3280169" cy="4041395"/>
            </a:xfrm>
          </p:grpSpPr>
          <p:sp>
            <p:nvSpPr>
              <p:cNvPr id="41" name="Rectangle: Rounded Corners 43">
                <a:extLst>
                  <a:ext uri="{FF2B5EF4-FFF2-40B4-BE49-F238E27FC236}">
                    <a16:creationId xmlns:a16="http://schemas.microsoft.com/office/drawing/2014/main" id="{03E5EBCD-F64A-E726-F41E-EDF7DEBDF551}"/>
                  </a:ext>
                </a:extLst>
              </p:cNvPr>
              <p:cNvSpPr/>
              <p:nvPr/>
            </p:nvSpPr>
            <p:spPr>
              <a:xfrm>
                <a:off x="1282770" y="1469057"/>
                <a:ext cx="2386397" cy="5341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43" name="Oval 28">
                <a:extLst>
                  <a:ext uri="{FF2B5EF4-FFF2-40B4-BE49-F238E27FC236}">
                    <a16:creationId xmlns:a16="http://schemas.microsoft.com/office/drawing/2014/main" id="{C6EC6572-7485-1ADC-5C62-5A0788391BE5}"/>
                  </a:ext>
                </a:extLst>
              </p:cNvPr>
              <p:cNvSpPr/>
              <p:nvPr/>
            </p:nvSpPr>
            <p:spPr>
              <a:xfrm>
                <a:off x="764921" y="2230286"/>
                <a:ext cx="3280169" cy="3280166"/>
              </a:xfrm>
              <a:prstGeom prst="ellipse">
                <a:avLst/>
              </a:prstGeom>
              <a:solidFill>
                <a:schemeClr val="tx1">
                  <a:alpha val="20000"/>
                </a:schemeClr>
              </a:soli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45" name="Freeform: Shape 14">
                <a:extLst>
                  <a:ext uri="{FF2B5EF4-FFF2-40B4-BE49-F238E27FC236}">
                    <a16:creationId xmlns:a16="http://schemas.microsoft.com/office/drawing/2014/main" id="{7D308E8E-825B-D928-C7CB-C33A35B19CEE}"/>
                  </a:ext>
                </a:extLst>
              </p:cNvPr>
              <p:cNvSpPr/>
              <p:nvPr/>
            </p:nvSpPr>
            <p:spPr>
              <a:xfrm>
                <a:off x="1014538" y="2515256"/>
                <a:ext cx="1328744" cy="1855262"/>
              </a:xfrm>
              <a:custGeom>
                <a:avLst/>
                <a:gdLst>
                  <a:gd name="connsiteX0" fmla="*/ 1043155 w 1084752"/>
                  <a:gd name="connsiteY0" fmla="*/ 0 h 1417461"/>
                  <a:gd name="connsiteX1" fmla="*/ 1066654 w 1084752"/>
                  <a:gd name="connsiteY1" fmla="*/ 127626 h 1417461"/>
                  <a:gd name="connsiteX2" fmla="*/ 1008275 w 1084752"/>
                  <a:gd name="connsiteY2" fmla="*/ 911748 h 1417461"/>
                  <a:gd name="connsiteX3" fmla="*/ 583539 w 1084752"/>
                  <a:gd name="connsiteY3" fmla="*/ 1310675 h 1417461"/>
                  <a:gd name="connsiteX4" fmla="*/ 404384 w 1084752"/>
                  <a:gd name="connsiteY4" fmla="*/ 1417461 h 1417461"/>
                  <a:gd name="connsiteX5" fmla="*/ 355782 w 1084752"/>
                  <a:gd name="connsiteY5" fmla="*/ 1351781 h 1417461"/>
                  <a:gd name="connsiteX6" fmla="*/ 18250 w 1084752"/>
                  <a:gd name="connsiteY6" fmla="*/ 383419 h 1417461"/>
                  <a:gd name="connsiteX7" fmla="*/ 964134 w 1084752"/>
                  <a:gd name="connsiteY7" fmla="*/ 5605 h 1417461"/>
                  <a:gd name="connsiteX8" fmla="*/ 1043155 w 1084752"/>
                  <a:gd name="connsiteY8" fmla="*/ 0 h 1417461"/>
                  <a:gd name="connsiteX0" fmla="*/ 1008275 w 1099715"/>
                  <a:gd name="connsiteY0" fmla="*/ 911748 h 1417461"/>
                  <a:gd name="connsiteX1" fmla="*/ 583539 w 1099715"/>
                  <a:gd name="connsiteY1" fmla="*/ 1310675 h 1417461"/>
                  <a:gd name="connsiteX2" fmla="*/ 404384 w 1099715"/>
                  <a:gd name="connsiteY2" fmla="*/ 1417461 h 1417461"/>
                  <a:gd name="connsiteX3" fmla="*/ 355782 w 1099715"/>
                  <a:gd name="connsiteY3" fmla="*/ 1351781 h 1417461"/>
                  <a:gd name="connsiteX4" fmla="*/ 18250 w 1099715"/>
                  <a:gd name="connsiteY4" fmla="*/ 383419 h 1417461"/>
                  <a:gd name="connsiteX5" fmla="*/ 964134 w 1099715"/>
                  <a:gd name="connsiteY5" fmla="*/ 5605 h 1417461"/>
                  <a:gd name="connsiteX6" fmla="*/ 1043155 w 1099715"/>
                  <a:gd name="connsiteY6" fmla="*/ 0 h 1417461"/>
                  <a:gd name="connsiteX7" fmla="*/ 1066654 w 1099715"/>
                  <a:gd name="connsiteY7" fmla="*/ 127626 h 1417461"/>
                  <a:gd name="connsiteX8" fmla="*/ 1099715 w 1099715"/>
                  <a:gd name="connsiteY8" fmla="*/ 1003188 h 1417461"/>
                  <a:gd name="connsiteX0" fmla="*/ 1008275 w 1066654"/>
                  <a:gd name="connsiteY0" fmla="*/ 911748 h 1417461"/>
                  <a:gd name="connsiteX1" fmla="*/ 583539 w 1066654"/>
                  <a:gd name="connsiteY1" fmla="*/ 1310675 h 1417461"/>
                  <a:gd name="connsiteX2" fmla="*/ 404384 w 1066654"/>
                  <a:gd name="connsiteY2" fmla="*/ 1417461 h 1417461"/>
                  <a:gd name="connsiteX3" fmla="*/ 355782 w 1066654"/>
                  <a:gd name="connsiteY3" fmla="*/ 1351781 h 1417461"/>
                  <a:gd name="connsiteX4" fmla="*/ 18250 w 1066654"/>
                  <a:gd name="connsiteY4" fmla="*/ 383419 h 1417461"/>
                  <a:gd name="connsiteX5" fmla="*/ 964134 w 1066654"/>
                  <a:gd name="connsiteY5" fmla="*/ 5605 h 1417461"/>
                  <a:gd name="connsiteX6" fmla="*/ 1043155 w 1066654"/>
                  <a:gd name="connsiteY6" fmla="*/ 0 h 1417461"/>
                  <a:gd name="connsiteX7" fmla="*/ 1066654 w 1066654"/>
                  <a:gd name="connsiteY7" fmla="*/ 127626 h 1417461"/>
                  <a:gd name="connsiteX0" fmla="*/ 583539 w 1066654"/>
                  <a:gd name="connsiteY0" fmla="*/ 1310675 h 1417461"/>
                  <a:gd name="connsiteX1" fmla="*/ 404384 w 1066654"/>
                  <a:gd name="connsiteY1" fmla="*/ 1417461 h 1417461"/>
                  <a:gd name="connsiteX2" fmla="*/ 355782 w 1066654"/>
                  <a:gd name="connsiteY2" fmla="*/ 1351781 h 1417461"/>
                  <a:gd name="connsiteX3" fmla="*/ 18250 w 1066654"/>
                  <a:gd name="connsiteY3" fmla="*/ 383419 h 1417461"/>
                  <a:gd name="connsiteX4" fmla="*/ 964134 w 1066654"/>
                  <a:gd name="connsiteY4" fmla="*/ 5605 h 1417461"/>
                  <a:gd name="connsiteX5" fmla="*/ 1043155 w 1066654"/>
                  <a:gd name="connsiteY5" fmla="*/ 0 h 1417461"/>
                  <a:gd name="connsiteX6" fmla="*/ 1066654 w 1066654"/>
                  <a:gd name="connsiteY6" fmla="*/ 127626 h 1417461"/>
                  <a:gd name="connsiteX0" fmla="*/ 583539 w 1043155"/>
                  <a:gd name="connsiteY0" fmla="*/ 1310675 h 1417461"/>
                  <a:gd name="connsiteX1" fmla="*/ 404384 w 1043155"/>
                  <a:gd name="connsiteY1" fmla="*/ 1417461 h 1417461"/>
                  <a:gd name="connsiteX2" fmla="*/ 355782 w 1043155"/>
                  <a:gd name="connsiteY2" fmla="*/ 1351781 h 1417461"/>
                  <a:gd name="connsiteX3" fmla="*/ 18250 w 1043155"/>
                  <a:gd name="connsiteY3" fmla="*/ 383419 h 1417461"/>
                  <a:gd name="connsiteX4" fmla="*/ 964134 w 1043155"/>
                  <a:gd name="connsiteY4" fmla="*/ 5605 h 1417461"/>
                  <a:gd name="connsiteX5" fmla="*/ 1043155 w 1043155"/>
                  <a:gd name="connsiteY5" fmla="*/ 0 h 1417461"/>
                  <a:gd name="connsiteX0" fmla="*/ 583539 w 964134"/>
                  <a:gd name="connsiteY0" fmla="*/ 1305070 h 1411856"/>
                  <a:gd name="connsiteX1" fmla="*/ 404384 w 964134"/>
                  <a:gd name="connsiteY1" fmla="*/ 1411856 h 1411856"/>
                  <a:gd name="connsiteX2" fmla="*/ 355782 w 964134"/>
                  <a:gd name="connsiteY2" fmla="*/ 1346176 h 1411856"/>
                  <a:gd name="connsiteX3" fmla="*/ 18250 w 964134"/>
                  <a:gd name="connsiteY3" fmla="*/ 377814 h 1411856"/>
                  <a:gd name="connsiteX4" fmla="*/ 964134 w 964134"/>
                  <a:gd name="connsiteY4" fmla="*/ 0 h 1411856"/>
                  <a:gd name="connsiteX0" fmla="*/ 404384 w 964134"/>
                  <a:gd name="connsiteY0" fmla="*/ 1411856 h 1411856"/>
                  <a:gd name="connsiteX1" fmla="*/ 355782 w 964134"/>
                  <a:gd name="connsiteY1" fmla="*/ 1346176 h 1411856"/>
                  <a:gd name="connsiteX2" fmla="*/ 18250 w 964134"/>
                  <a:gd name="connsiteY2" fmla="*/ 377814 h 1411856"/>
                  <a:gd name="connsiteX3" fmla="*/ 964134 w 964134"/>
                  <a:gd name="connsiteY3" fmla="*/ 0 h 1411856"/>
                  <a:gd name="connsiteX0" fmla="*/ 355782 w 964134"/>
                  <a:gd name="connsiteY0" fmla="*/ 1346176 h 1346176"/>
                  <a:gd name="connsiteX1" fmla="*/ 18250 w 964134"/>
                  <a:gd name="connsiteY1" fmla="*/ 377814 h 1346176"/>
                  <a:gd name="connsiteX2" fmla="*/ 964134 w 964134"/>
                  <a:gd name="connsiteY2" fmla="*/ 0 h 1346176"/>
                </a:gdLst>
                <a:ahLst/>
                <a:cxnLst>
                  <a:cxn ang="0">
                    <a:pos x="connsiteX0" y="connsiteY0"/>
                  </a:cxn>
                  <a:cxn ang="0">
                    <a:pos x="connsiteX1" y="connsiteY1"/>
                  </a:cxn>
                  <a:cxn ang="0">
                    <a:pos x="connsiteX2" y="connsiteY2"/>
                  </a:cxn>
                </a:cxnLst>
                <a:rect l="l" t="t" r="r" b="b"/>
                <a:pathLst>
                  <a:path w="964134" h="1346176">
                    <a:moveTo>
                      <a:pt x="355782" y="1346176"/>
                    </a:moveTo>
                    <a:cubicBezTo>
                      <a:pt x="108758" y="991210"/>
                      <a:pt x="-56905" y="579197"/>
                      <a:pt x="18250" y="377814"/>
                    </a:cubicBezTo>
                    <a:cubicBezTo>
                      <a:pt x="93405" y="176432"/>
                      <a:pt x="522884" y="42762"/>
                      <a:pt x="964134" y="0"/>
                    </a:cubicBezTo>
                  </a:path>
                </a:pathLst>
              </a:custGeom>
              <a:noFill/>
              <a:ln w="38100" cap="rnd">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46" name="Oval 5">
                <a:extLst>
                  <a:ext uri="{FF2B5EF4-FFF2-40B4-BE49-F238E27FC236}">
                    <a16:creationId xmlns:a16="http://schemas.microsoft.com/office/drawing/2014/main" id="{8EF5A343-B0DB-DF6E-F4BC-C70EC1CF7F8B}"/>
                  </a:ext>
                </a:extLst>
              </p:cNvPr>
              <p:cNvSpPr/>
              <p:nvPr/>
            </p:nvSpPr>
            <p:spPr>
              <a:xfrm>
                <a:off x="1131664" y="2377252"/>
                <a:ext cx="2688608" cy="26886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47" name="Freeform: Shape 16">
                <a:extLst>
                  <a:ext uri="{FF2B5EF4-FFF2-40B4-BE49-F238E27FC236}">
                    <a16:creationId xmlns:a16="http://schemas.microsoft.com/office/drawing/2014/main" id="{83E5E8A1-104D-20EC-66E8-955CFEA8A493}"/>
                  </a:ext>
                </a:extLst>
              </p:cNvPr>
              <p:cNvSpPr/>
              <p:nvPr/>
            </p:nvSpPr>
            <p:spPr>
              <a:xfrm>
                <a:off x="2090672" y="2535245"/>
                <a:ext cx="1736999" cy="2725765"/>
              </a:xfrm>
              <a:custGeom>
                <a:avLst/>
                <a:gdLst>
                  <a:gd name="connsiteX0" fmla="*/ 706196 w 1260363"/>
                  <a:gd name="connsiteY0" fmla="*/ 0 h 1977812"/>
                  <a:gd name="connsiteX1" fmla="*/ 740509 w 1260363"/>
                  <a:gd name="connsiteY1" fmla="*/ 1897 h 1977812"/>
                  <a:gd name="connsiteX2" fmla="*/ 1199803 w 1260363"/>
                  <a:gd name="connsiteY2" fmla="*/ 171512 h 1977812"/>
                  <a:gd name="connsiteX3" fmla="*/ 400634 w 1260363"/>
                  <a:gd name="connsiteY3" fmla="*/ 1976133 h 1977812"/>
                  <a:gd name="connsiteX4" fmla="*/ 40643 w 1260363"/>
                  <a:gd name="connsiteY4" fmla="*/ 1847269 h 1977812"/>
                  <a:gd name="connsiteX5" fmla="*/ 0 w 1260363"/>
                  <a:gd name="connsiteY5" fmla="*/ 1815173 h 1977812"/>
                  <a:gd name="connsiteX6" fmla="*/ 1338 w 1260363"/>
                  <a:gd name="connsiteY6" fmla="*/ 1812739 h 1977812"/>
                  <a:gd name="connsiteX7" fmla="*/ 718597 w 1260363"/>
                  <a:gd name="connsiteY7" fmla="*/ 235609 h 1977812"/>
                  <a:gd name="connsiteX8" fmla="*/ 706196 w 1260363"/>
                  <a:gd name="connsiteY8" fmla="*/ 0 h 1977812"/>
                  <a:gd name="connsiteX0" fmla="*/ 718597 w 1260363"/>
                  <a:gd name="connsiteY0" fmla="*/ 235609 h 1977812"/>
                  <a:gd name="connsiteX1" fmla="*/ 706196 w 1260363"/>
                  <a:gd name="connsiteY1" fmla="*/ 0 h 1977812"/>
                  <a:gd name="connsiteX2" fmla="*/ 740509 w 1260363"/>
                  <a:gd name="connsiteY2" fmla="*/ 1897 h 1977812"/>
                  <a:gd name="connsiteX3" fmla="*/ 1199803 w 1260363"/>
                  <a:gd name="connsiteY3" fmla="*/ 171512 h 1977812"/>
                  <a:gd name="connsiteX4" fmla="*/ 400634 w 1260363"/>
                  <a:gd name="connsiteY4" fmla="*/ 1976133 h 1977812"/>
                  <a:gd name="connsiteX5" fmla="*/ 40643 w 1260363"/>
                  <a:gd name="connsiteY5" fmla="*/ 1847269 h 1977812"/>
                  <a:gd name="connsiteX6" fmla="*/ 0 w 1260363"/>
                  <a:gd name="connsiteY6" fmla="*/ 1815173 h 1977812"/>
                  <a:gd name="connsiteX7" fmla="*/ 1338 w 1260363"/>
                  <a:gd name="connsiteY7" fmla="*/ 1812739 h 1977812"/>
                  <a:gd name="connsiteX8" fmla="*/ 810037 w 1260363"/>
                  <a:gd name="connsiteY8" fmla="*/ 327049 h 1977812"/>
                  <a:gd name="connsiteX0" fmla="*/ 718597 w 1260363"/>
                  <a:gd name="connsiteY0" fmla="*/ 235609 h 1977812"/>
                  <a:gd name="connsiteX1" fmla="*/ 706196 w 1260363"/>
                  <a:gd name="connsiteY1" fmla="*/ 0 h 1977812"/>
                  <a:gd name="connsiteX2" fmla="*/ 740509 w 1260363"/>
                  <a:gd name="connsiteY2" fmla="*/ 1897 h 1977812"/>
                  <a:gd name="connsiteX3" fmla="*/ 1199803 w 1260363"/>
                  <a:gd name="connsiteY3" fmla="*/ 171512 h 1977812"/>
                  <a:gd name="connsiteX4" fmla="*/ 400634 w 1260363"/>
                  <a:gd name="connsiteY4" fmla="*/ 1976133 h 1977812"/>
                  <a:gd name="connsiteX5" fmla="*/ 40643 w 1260363"/>
                  <a:gd name="connsiteY5" fmla="*/ 1847269 h 1977812"/>
                  <a:gd name="connsiteX6" fmla="*/ 0 w 1260363"/>
                  <a:gd name="connsiteY6" fmla="*/ 1815173 h 1977812"/>
                  <a:gd name="connsiteX7" fmla="*/ 1338 w 1260363"/>
                  <a:gd name="connsiteY7" fmla="*/ 1812739 h 1977812"/>
                  <a:gd name="connsiteX0" fmla="*/ 706196 w 1260363"/>
                  <a:gd name="connsiteY0" fmla="*/ 0 h 1977812"/>
                  <a:gd name="connsiteX1" fmla="*/ 740509 w 1260363"/>
                  <a:gd name="connsiteY1" fmla="*/ 1897 h 1977812"/>
                  <a:gd name="connsiteX2" fmla="*/ 1199803 w 1260363"/>
                  <a:gd name="connsiteY2" fmla="*/ 171512 h 1977812"/>
                  <a:gd name="connsiteX3" fmla="*/ 400634 w 1260363"/>
                  <a:gd name="connsiteY3" fmla="*/ 1976133 h 1977812"/>
                  <a:gd name="connsiteX4" fmla="*/ 40643 w 1260363"/>
                  <a:gd name="connsiteY4" fmla="*/ 1847269 h 1977812"/>
                  <a:gd name="connsiteX5" fmla="*/ 0 w 1260363"/>
                  <a:gd name="connsiteY5" fmla="*/ 1815173 h 1977812"/>
                  <a:gd name="connsiteX6" fmla="*/ 1338 w 1260363"/>
                  <a:gd name="connsiteY6" fmla="*/ 1812739 h 19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363" h="1977812">
                    <a:moveTo>
                      <a:pt x="706196" y="0"/>
                    </a:moveTo>
                    <a:lnTo>
                      <a:pt x="740509" y="1897"/>
                    </a:lnTo>
                    <a:cubicBezTo>
                      <a:pt x="957624" y="25085"/>
                      <a:pt x="1131045" y="80247"/>
                      <a:pt x="1199803" y="171512"/>
                    </a:cubicBezTo>
                    <a:cubicBezTo>
                      <a:pt x="1444507" y="495984"/>
                      <a:pt x="901203" y="1922520"/>
                      <a:pt x="400634" y="1976133"/>
                    </a:cubicBezTo>
                    <a:cubicBezTo>
                      <a:pt x="291135" y="1987861"/>
                      <a:pt x="166687" y="1937435"/>
                      <a:pt x="40643" y="1847269"/>
                    </a:cubicBezTo>
                    <a:lnTo>
                      <a:pt x="0" y="1815173"/>
                    </a:lnTo>
                    <a:lnTo>
                      <a:pt x="1338" y="1812739"/>
                    </a:lnTo>
                  </a:path>
                </a:pathLst>
              </a:custGeom>
              <a:noFill/>
              <a:ln w="38100" cap="rnd">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48" name="Oval 31">
                <a:extLst>
                  <a:ext uri="{FF2B5EF4-FFF2-40B4-BE49-F238E27FC236}">
                    <a16:creationId xmlns:a16="http://schemas.microsoft.com/office/drawing/2014/main" id="{1DC55079-60AA-31A0-7409-960BBF32B21F}"/>
                  </a:ext>
                </a:extLst>
              </p:cNvPr>
              <p:cNvSpPr/>
              <p:nvPr/>
            </p:nvSpPr>
            <p:spPr>
              <a:xfrm>
                <a:off x="1294492" y="2550275"/>
                <a:ext cx="2362952" cy="1181475"/>
              </a:xfrm>
              <a:custGeom>
                <a:avLst/>
                <a:gdLst>
                  <a:gd name="connsiteX0" fmla="*/ 0 w 2274286"/>
                  <a:gd name="connsiteY0" fmla="*/ 1137142 h 2274284"/>
                  <a:gd name="connsiteX1" fmla="*/ 1137143 w 2274286"/>
                  <a:gd name="connsiteY1" fmla="*/ 0 h 2274284"/>
                  <a:gd name="connsiteX2" fmla="*/ 2274286 w 2274286"/>
                  <a:gd name="connsiteY2" fmla="*/ 1137142 h 2274284"/>
                  <a:gd name="connsiteX3" fmla="*/ 1137143 w 2274286"/>
                  <a:gd name="connsiteY3" fmla="*/ 2274284 h 2274284"/>
                  <a:gd name="connsiteX4" fmla="*/ 0 w 2274286"/>
                  <a:gd name="connsiteY4" fmla="*/ 1137142 h 2274284"/>
                  <a:gd name="connsiteX0" fmla="*/ 0 w 2274286"/>
                  <a:gd name="connsiteY0" fmla="*/ 1137142 h 1279285"/>
                  <a:gd name="connsiteX1" fmla="*/ 1137143 w 2274286"/>
                  <a:gd name="connsiteY1" fmla="*/ 0 h 1279285"/>
                  <a:gd name="connsiteX2" fmla="*/ 2274286 w 2274286"/>
                  <a:gd name="connsiteY2" fmla="*/ 1137142 h 1279285"/>
                  <a:gd name="connsiteX3" fmla="*/ 0 w 2274286"/>
                  <a:gd name="connsiteY3" fmla="*/ 1137142 h 1279285"/>
                  <a:gd name="connsiteX0" fmla="*/ 0 w 2274286"/>
                  <a:gd name="connsiteY0" fmla="*/ 1137142 h 1137142"/>
                  <a:gd name="connsiteX1" fmla="*/ 1137143 w 2274286"/>
                  <a:gd name="connsiteY1" fmla="*/ 0 h 1137142"/>
                  <a:gd name="connsiteX2" fmla="*/ 2274286 w 2274286"/>
                  <a:gd name="connsiteY2" fmla="*/ 1137142 h 1137142"/>
                  <a:gd name="connsiteX3" fmla="*/ 0 w 2274286"/>
                  <a:gd name="connsiteY3" fmla="*/ 1137142 h 1137142"/>
                </a:gdLst>
                <a:ahLst/>
                <a:cxnLst>
                  <a:cxn ang="0">
                    <a:pos x="connsiteX0" y="connsiteY0"/>
                  </a:cxn>
                  <a:cxn ang="0">
                    <a:pos x="connsiteX1" y="connsiteY1"/>
                  </a:cxn>
                  <a:cxn ang="0">
                    <a:pos x="connsiteX2" y="connsiteY2"/>
                  </a:cxn>
                  <a:cxn ang="0">
                    <a:pos x="connsiteX3" y="connsiteY3"/>
                  </a:cxn>
                </a:cxnLst>
                <a:rect l="l" t="t" r="r" b="b"/>
                <a:pathLst>
                  <a:path w="2274286" h="1137142">
                    <a:moveTo>
                      <a:pt x="0" y="1137142"/>
                    </a:moveTo>
                    <a:cubicBezTo>
                      <a:pt x="0" y="509116"/>
                      <a:pt x="509116" y="0"/>
                      <a:pt x="1137143" y="0"/>
                    </a:cubicBezTo>
                    <a:cubicBezTo>
                      <a:pt x="1765170" y="0"/>
                      <a:pt x="2274286" y="509116"/>
                      <a:pt x="2274286" y="1137142"/>
                    </a:cubicBezTo>
                    <a:lnTo>
                      <a:pt x="0" y="1137142"/>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49" name="Oval 34">
                <a:extLst>
                  <a:ext uri="{FF2B5EF4-FFF2-40B4-BE49-F238E27FC236}">
                    <a16:creationId xmlns:a16="http://schemas.microsoft.com/office/drawing/2014/main" id="{9965B81D-C728-E1CE-9E3F-96296214870F}"/>
                  </a:ext>
                </a:extLst>
              </p:cNvPr>
              <p:cNvSpPr/>
              <p:nvPr/>
            </p:nvSpPr>
            <p:spPr>
              <a:xfrm>
                <a:off x="1125373" y="4736524"/>
                <a:ext cx="291348" cy="291348"/>
              </a:xfrm>
              <a:prstGeom prst="ellipse">
                <a:avLst/>
              </a:prstGeom>
              <a:noFill/>
              <a:ln w="38100">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50" name="Oval 35">
                <a:extLst>
                  <a:ext uri="{FF2B5EF4-FFF2-40B4-BE49-F238E27FC236}">
                    <a16:creationId xmlns:a16="http://schemas.microsoft.com/office/drawing/2014/main" id="{58CC13EB-BFE1-31BD-4B4B-BE06BB9603A0}"/>
                  </a:ext>
                </a:extLst>
              </p:cNvPr>
              <p:cNvSpPr/>
              <p:nvPr/>
            </p:nvSpPr>
            <p:spPr>
              <a:xfrm>
                <a:off x="2810127" y="2199910"/>
                <a:ext cx="177342" cy="177342"/>
              </a:xfrm>
              <a:prstGeom prst="ellipse">
                <a:avLst/>
              </a:prstGeom>
              <a:noFill/>
              <a:ln w="38100">
                <a:solidFill>
                  <a:srgbClr val="4BA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53" name="TextBox 39">
                <a:extLst>
                  <a:ext uri="{FF2B5EF4-FFF2-40B4-BE49-F238E27FC236}">
                    <a16:creationId xmlns:a16="http://schemas.microsoft.com/office/drawing/2014/main" id="{DC75B31D-6936-06E7-F89E-466C65137E3D}"/>
                  </a:ext>
                </a:extLst>
              </p:cNvPr>
              <p:cNvSpPr txBox="1"/>
              <p:nvPr/>
            </p:nvSpPr>
            <p:spPr>
              <a:xfrm>
                <a:off x="1452144" y="1546799"/>
                <a:ext cx="2047649" cy="378635"/>
              </a:xfrm>
              <a:prstGeom prst="rect">
                <a:avLst/>
              </a:prstGeom>
              <a:noFill/>
            </p:spPr>
            <p:txBody>
              <a:bodyPr wrap="square" lIns="0" tIns="0" rIns="0" bIns="0"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ES" sz="2000" b="1" dirty="0">
                    <a:solidFill>
                      <a:prstClr val="white"/>
                    </a:solidFill>
                    <a:latin typeface="Nunito Sans regular" pitchFamily="2" charset="0"/>
                  </a:rPr>
                  <a:t>E</a:t>
                </a:r>
                <a:r>
                  <a:rPr lang="es-CO" sz="2000" b="1" dirty="0">
                    <a:solidFill>
                      <a:prstClr val="white"/>
                    </a:solidFill>
                    <a:latin typeface="Nunito Sans regular" pitchFamily="2" charset="0"/>
                  </a:rPr>
                  <a:t>ntregables</a:t>
                </a:r>
                <a:endParaRPr kumimoji="0" lang="es-CO" sz="2000" b="1" i="0" u="none" strike="noStrike" kern="1200" cap="none" spc="0" normalizeH="0" baseline="0" noProof="0" dirty="0">
                  <a:ln>
                    <a:noFill/>
                  </a:ln>
                  <a:solidFill>
                    <a:prstClr val="white"/>
                  </a:solidFill>
                  <a:effectLst/>
                  <a:uLnTx/>
                  <a:uFillTx/>
                  <a:latin typeface="Nunito Sans regular" pitchFamily="2" charset="0"/>
                  <a:ea typeface="+mn-ea"/>
                  <a:cs typeface="+mn-cs"/>
                </a:endParaRPr>
              </a:p>
            </p:txBody>
          </p:sp>
        </p:grpSp>
        <p:sp>
          <p:nvSpPr>
            <p:cNvPr id="88" name="TextBox 41">
              <a:extLst>
                <a:ext uri="{FF2B5EF4-FFF2-40B4-BE49-F238E27FC236}">
                  <a16:creationId xmlns:a16="http://schemas.microsoft.com/office/drawing/2014/main" id="{E48D59CC-1B17-8E7F-D1FD-AF87E48461E4}"/>
                </a:ext>
              </a:extLst>
            </p:cNvPr>
            <p:cNvSpPr txBox="1"/>
            <p:nvPr/>
          </p:nvSpPr>
          <p:spPr>
            <a:xfrm>
              <a:off x="1838921" y="4174834"/>
              <a:ext cx="1661530" cy="630685"/>
            </a:xfrm>
            <a:prstGeom prst="rect">
              <a:avLst/>
            </a:prstGeom>
            <a:noFill/>
          </p:spPr>
          <p:txBody>
            <a:bodyPr wrap="square" lIns="0" tIns="0" rIns="0" bIns="0" rtlCol="0" anchor="t">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4000" b="1" kern="0" dirty="0">
                  <a:solidFill>
                    <a:prstClr val="black"/>
                  </a:solidFill>
                  <a:latin typeface="Nunito Sans regular" pitchFamily="2" charset="0"/>
                  <a:cs typeface="Arial"/>
                </a:rPr>
                <a:t>159</a:t>
              </a:r>
              <a:endParaRPr kumimoji="0" lang="en-US" sz="4000" b="1" i="0" u="none" strike="noStrike" kern="0" cap="none" spc="0" normalizeH="0" baseline="0" noProof="0" dirty="0">
                <a:ln>
                  <a:noFill/>
                </a:ln>
                <a:solidFill>
                  <a:prstClr val="black"/>
                </a:solidFill>
                <a:effectLst/>
                <a:uLnTx/>
                <a:uFillTx/>
                <a:latin typeface="Nunito Sans regular" pitchFamily="2" charset="0"/>
                <a:ea typeface="+mn-ea"/>
                <a:cs typeface="Arial"/>
              </a:endParaRPr>
            </a:p>
          </p:txBody>
        </p:sp>
        <p:pic>
          <p:nvPicPr>
            <p:cNvPr id="100" name="Gráfico 99" descr="Portapapeles con relleno sólido">
              <a:extLst>
                <a:ext uri="{FF2B5EF4-FFF2-40B4-BE49-F238E27FC236}">
                  <a16:creationId xmlns:a16="http://schemas.microsoft.com/office/drawing/2014/main" id="{45778F1E-AFE3-F78B-DF4C-407E4DD7283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9273" y="3037036"/>
              <a:ext cx="872564" cy="921332"/>
            </a:xfrm>
            <a:prstGeom prst="rect">
              <a:avLst/>
            </a:prstGeom>
          </p:spPr>
        </p:pic>
      </p:grpSp>
      <p:sp>
        <p:nvSpPr>
          <p:cNvPr id="101" name="object 2">
            <a:extLst>
              <a:ext uri="{FF2B5EF4-FFF2-40B4-BE49-F238E27FC236}">
                <a16:creationId xmlns:a16="http://schemas.microsoft.com/office/drawing/2014/main" id="{2654309B-0F0A-F5CC-30CF-5329072D441A}"/>
              </a:ext>
            </a:extLst>
          </p:cNvPr>
          <p:cNvSpPr txBox="1">
            <a:spLocks noGrp="1"/>
          </p:cNvSpPr>
          <p:nvPr>
            <p:ph type="title"/>
          </p:nvPr>
        </p:nvSpPr>
        <p:spPr>
          <a:xfrm>
            <a:off x="2055205" y="332554"/>
            <a:ext cx="7290209" cy="843821"/>
          </a:xfrm>
          <a:prstGeom prst="rect">
            <a:avLst/>
          </a:prstGeom>
        </p:spPr>
        <p:txBody>
          <a:bodyPr vert="horz" wrap="square" lIns="0" tIns="12700" rIns="0" bIns="0" rtlCol="0" anchor="t">
            <a:spAutoFit/>
          </a:bodyPr>
          <a:lstStyle/>
          <a:p>
            <a:pPr algn="ctr" defTabSz="457200">
              <a:lnSpc>
                <a:spcPct val="100000"/>
              </a:lnSpc>
              <a:spcBef>
                <a:spcPts val="0"/>
              </a:spcBef>
              <a:defRPr/>
            </a:pPr>
            <a:r>
              <a:rPr lang="es-MX" sz="3600" b="1" dirty="0">
                <a:solidFill>
                  <a:srgbClr val="2D3784"/>
                </a:solidFill>
                <a:latin typeface="Nunito Sans ExtraBold" pitchFamily="2" charset="0"/>
                <a:ea typeface="+mn-ea"/>
                <a:cs typeface="+mn-cs"/>
              </a:rPr>
              <a:t>Resultados del Monitoreo</a:t>
            </a:r>
            <a:br>
              <a:rPr lang="es-MX" sz="4000" b="1" dirty="0">
                <a:latin typeface="Nunito Sans regular" pitchFamily="2" charset="0"/>
                <a:ea typeface="+mn-ea"/>
                <a:cs typeface="+mn-cs"/>
              </a:rPr>
            </a:br>
            <a:r>
              <a:rPr lang="es-ES" sz="1800" dirty="0">
                <a:solidFill>
                  <a:srgbClr val="154A8B"/>
                </a:solidFill>
                <a:latin typeface="Nunito Sans regular"/>
                <a:ea typeface="+mn-ea"/>
                <a:cs typeface="+mn-cs"/>
              </a:rPr>
              <a:t>Enero a Abril de 2024 </a:t>
            </a:r>
            <a:endParaRPr lang="es-CO" sz="4000" dirty="0">
              <a:solidFill>
                <a:srgbClr val="154A8B"/>
              </a:solidFill>
              <a:latin typeface="Nunito Sans regular"/>
              <a:ea typeface="+mn-ea"/>
              <a:cs typeface="+mn-cs"/>
            </a:endParaRPr>
          </a:p>
        </p:txBody>
      </p:sp>
      <p:grpSp>
        <p:nvGrpSpPr>
          <p:cNvPr id="26" name="Grupo 25">
            <a:extLst>
              <a:ext uri="{FF2B5EF4-FFF2-40B4-BE49-F238E27FC236}">
                <a16:creationId xmlns:a16="http://schemas.microsoft.com/office/drawing/2014/main" id="{89CE4D52-8B8D-2996-33D8-D6A73E0641AC}"/>
              </a:ext>
            </a:extLst>
          </p:cNvPr>
          <p:cNvGrpSpPr/>
          <p:nvPr/>
        </p:nvGrpSpPr>
        <p:grpSpPr>
          <a:xfrm>
            <a:off x="7037267" y="1257586"/>
            <a:ext cx="1736660" cy="2078802"/>
            <a:chOff x="7929763" y="1152515"/>
            <a:chExt cx="1736660" cy="2078802"/>
          </a:xfrm>
        </p:grpSpPr>
        <p:sp>
          <p:nvSpPr>
            <p:cNvPr id="4" name="Oval 29">
              <a:extLst>
                <a:ext uri="{FF2B5EF4-FFF2-40B4-BE49-F238E27FC236}">
                  <a16:creationId xmlns:a16="http://schemas.microsoft.com/office/drawing/2014/main" id="{27009256-8F2C-3A3B-035E-F62786C08C6D}"/>
                </a:ext>
              </a:extLst>
            </p:cNvPr>
            <p:cNvSpPr/>
            <p:nvPr/>
          </p:nvSpPr>
          <p:spPr>
            <a:xfrm>
              <a:off x="7929763" y="1593156"/>
              <a:ext cx="1736660" cy="1638161"/>
            </a:xfrm>
            <a:prstGeom prst="ellipse">
              <a:avLst/>
            </a:prstGeom>
            <a:solidFill>
              <a:schemeClr val="tx1">
                <a:alpha val="20000"/>
              </a:schemeClr>
            </a:soli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2" name="Oval 36">
              <a:extLst>
                <a:ext uri="{FF2B5EF4-FFF2-40B4-BE49-F238E27FC236}">
                  <a16:creationId xmlns:a16="http://schemas.microsoft.com/office/drawing/2014/main" id="{F4C0D743-0476-3272-54AA-5302A7537D8E}"/>
                </a:ext>
              </a:extLst>
            </p:cNvPr>
            <p:cNvSpPr/>
            <p:nvPr/>
          </p:nvSpPr>
          <p:spPr>
            <a:xfrm>
              <a:off x="8611580" y="2475589"/>
              <a:ext cx="91351" cy="85699"/>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6" name="Freeform: Shape 21">
              <a:extLst>
                <a:ext uri="{FF2B5EF4-FFF2-40B4-BE49-F238E27FC236}">
                  <a16:creationId xmlns:a16="http://schemas.microsoft.com/office/drawing/2014/main" id="{DC9EB4A5-81D0-6CFB-0D10-963B5B8F8503}"/>
                </a:ext>
              </a:extLst>
            </p:cNvPr>
            <p:cNvSpPr/>
            <p:nvPr/>
          </p:nvSpPr>
          <p:spPr>
            <a:xfrm>
              <a:off x="8053076" y="1221436"/>
              <a:ext cx="703493" cy="926544"/>
            </a:xfrm>
            <a:custGeom>
              <a:avLst/>
              <a:gdLst>
                <a:gd name="connsiteX0" fmla="*/ 1043155 w 1084752"/>
                <a:gd name="connsiteY0" fmla="*/ 0 h 1417461"/>
                <a:gd name="connsiteX1" fmla="*/ 1066654 w 1084752"/>
                <a:gd name="connsiteY1" fmla="*/ 127626 h 1417461"/>
                <a:gd name="connsiteX2" fmla="*/ 1008275 w 1084752"/>
                <a:gd name="connsiteY2" fmla="*/ 911748 h 1417461"/>
                <a:gd name="connsiteX3" fmla="*/ 583539 w 1084752"/>
                <a:gd name="connsiteY3" fmla="*/ 1310675 h 1417461"/>
                <a:gd name="connsiteX4" fmla="*/ 404384 w 1084752"/>
                <a:gd name="connsiteY4" fmla="*/ 1417461 h 1417461"/>
                <a:gd name="connsiteX5" fmla="*/ 355782 w 1084752"/>
                <a:gd name="connsiteY5" fmla="*/ 1351781 h 1417461"/>
                <a:gd name="connsiteX6" fmla="*/ 18250 w 1084752"/>
                <a:gd name="connsiteY6" fmla="*/ 383419 h 1417461"/>
                <a:gd name="connsiteX7" fmla="*/ 964134 w 1084752"/>
                <a:gd name="connsiteY7" fmla="*/ 5605 h 1417461"/>
                <a:gd name="connsiteX8" fmla="*/ 1043155 w 1084752"/>
                <a:gd name="connsiteY8" fmla="*/ 0 h 1417461"/>
                <a:gd name="connsiteX0" fmla="*/ 1008275 w 1099715"/>
                <a:gd name="connsiteY0" fmla="*/ 911748 h 1417461"/>
                <a:gd name="connsiteX1" fmla="*/ 583539 w 1099715"/>
                <a:gd name="connsiteY1" fmla="*/ 1310675 h 1417461"/>
                <a:gd name="connsiteX2" fmla="*/ 404384 w 1099715"/>
                <a:gd name="connsiteY2" fmla="*/ 1417461 h 1417461"/>
                <a:gd name="connsiteX3" fmla="*/ 355782 w 1099715"/>
                <a:gd name="connsiteY3" fmla="*/ 1351781 h 1417461"/>
                <a:gd name="connsiteX4" fmla="*/ 18250 w 1099715"/>
                <a:gd name="connsiteY4" fmla="*/ 383419 h 1417461"/>
                <a:gd name="connsiteX5" fmla="*/ 964134 w 1099715"/>
                <a:gd name="connsiteY5" fmla="*/ 5605 h 1417461"/>
                <a:gd name="connsiteX6" fmla="*/ 1043155 w 1099715"/>
                <a:gd name="connsiteY6" fmla="*/ 0 h 1417461"/>
                <a:gd name="connsiteX7" fmla="*/ 1066654 w 1099715"/>
                <a:gd name="connsiteY7" fmla="*/ 127626 h 1417461"/>
                <a:gd name="connsiteX8" fmla="*/ 1099715 w 1099715"/>
                <a:gd name="connsiteY8" fmla="*/ 1003188 h 1417461"/>
                <a:gd name="connsiteX0" fmla="*/ 1008275 w 1066654"/>
                <a:gd name="connsiteY0" fmla="*/ 911748 h 1417461"/>
                <a:gd name="connsiteX1" fmla="*/ 583539 w 1066654"/>
                <a:gd name="connsiteY1" fmla="*/ 1310675 h 1417461"/>
                <a:gd name="connsiteX2" fmla="*/ 404384 w 1066654"/>
                <a:gd name="connsiteY2" fmla="*/ 1417461 h 1417461"/>
                <a:gd name="connsiteX3" fmla="*/ 355782 w 1066654"/>
                <a:gd name="connsiteY3" fmla="*/ 1351781 h 1417461"/>
                <a:gd name="connsiteX4" fmla="*/ 18250 w 1066654"/>
                <a:gd name="connsiteY4" fmla="*/ 383419 h 1417461"/>
                <a:gd name="connsiteX5" fmla="*/ 964134 w 1066654"/>
                <a:gd name="connsiteY5" fmla="*/ 5605 h 1417461"/>
                <a:gd name="connsiteX6" fmla="*/ 1043155 w 1066654"/>
                <a:gd name="connsiteY6" fmla="*/ 0 h 1417461"/>
                <a:gd name="connsiteX7" fmla="*/ 1066654 w 1066654"/>
                <a:gd name="connsiteY7" fmla="*/ 127626 h 1417461"/>
                <a:gd name="connsiteX0" fmla="*/ 583539 w 1066654"/>
                <a:gd name="connsiteY0" fmla="*/ 1310675 h 1417461"/>
                <a:gd name="connsiteX1" fmla="*/ 404384 w 1066654"/>
                <a:gd name="connsiteY1" fmla="*/ 1417461 h 1417461"/>
                <a:gd name="connsiteX2" fmla="*/ 355782 w 1066654"/>
                <a:gd name="connsiteY2" fmla="*/ 1351781 h 1417461"/>
                <a:gd name="connsiteX3" fmla="*/ 18250 w 1066654"/>
                <a:gd name="connsiteY3" fmla="*/ 383419 h 1417461"/>
                <a:gd name="connsiteX4" fmla="*/ 964134 w 1066654"/>
                <a:gd name="connsiteY4" fmla="*/ 5605 h 1417461"/>
                <a:gd name="connsiteX5" fmla="*/ 1043155 w 1066654"/>
                <a:gd name="connsiteY5" fmla="*/ 0 h 1417461"/>
                <a:gd name="connsiteX6" fmla="*/ 1066654 w 1066654"/>
                <a:gd name="connsiteY6" fmla="*/ 127626 h 1417461"/>
                <a:gd name="connsiteX0" fmla="*/ 583539 w 1043155"/>
                <a:gd name="connsiteY0" fmla="*/ 1310675 h 1417461"/>
                <a:gd name="connsiteX1" fmla="*/ 404384 w 1043155"/>
                <a:gd name="connsiteY1" fmla="*/ 1417461 h 1417461"/>
                <a:gd name="connsiteX2" fmla="*/ 355782 w 1043155"/>
                <a:gd name="connsiteY2" fmla="*/ 1351781 h 1417461"/>
                <a:gd name="connsiteX3" fmla="*/ 18250 w 1043155"/>
                <a:gd name="connsiteY3" fmla="*/ 383419 h 1417461"/>
                <a:gd name="connsiteX4" fmla="*/ 964134 w 1043155"/>
                <a:gd name="connsiteY4" fmla="*/ 5605 h 1417461"/>
                <a:gd name="connsiteX5" fmla="*/ 1043155 w 1043155"/>
                <a:gd name="connsiteY5" fmla="*/ 0 h 1417461"/>
                <a:gd name="connsiteX0" fmla="*/ 583539 w 964134"/>
                <a:gd name="connsiteY0" fmla="*/ 1305070 h 1411856"/>
                <a:gd name="connsiteX1" fmla="*/ 404384 w 964134"/>
                <a:gd name="connsiteY1" fmla="*/ 1411856 h 1411856"/>
                <a:gd name="connsiteX2" fmla="*/ 355782 w 964134"/>
                <a:gd name="connsiteY2" fmla="*/ 1346176 h 1411856"/>
                <a:gd name="connsiteX3" fmla="*/ 18250 w 964134"/>
                <a:gd name="connsiteY3" fmla="*/ 377814 h 1411856"/>
                <a:gd name="connsiteX4" fmla="*/ 964134 w 964134"/>
                <a:gd name="connsiteY4" fmla="*/ 0 h 1411856"/>
                <a:gd name="connsiteX0" fmla="*/ 404384 w 964134"/>
                <a:gd name="connsiteY0" fmla="*/ 1411856 h 1411856"/>
                <a:gd name="connsiteX1" fmla="*/ 355782 w 964134"/>
                <a:gd name="connsiteY1" fmla="*/ 1346176 h 1411856"/>
                <a:gd name="connsiteX2" fmla="*/ 18250 w 964134"/>
                <a:gd name="connsiteY2" fmla="*/ 377814 h 1411856"/>
                <a:gd name="connsiteX3" fmla="*/ 964134 w 964134"/>
                <a:gd name="connsiteY3" fmla="*/ 0 h 1411856"/>
                <a:gd name="connsiteX0" fmla="*/ 355782 w 964134"/>
                <a:gd name="connsiteY0" fmla="*/ 1346176 h 1346176"/>
                <a:gd name="connsiteX1" fmla="*/ 18250 w 964134"/>
                <a:gd name="connsiteY1" fmla="*/ 377814 h 1346176"/>
                <a:gd name="connsiteX2" fmla="*/ 964134 w 964134"/>
                <a:gd name="connsiteY2" fmla="*/ 0 h 1346176"/>
              </a:gdLst>
              <a:ahLst/>
              <a:cxnLst>
                <a:cxn ang="0">
                  <a:pos x="connsiteX0" y="connsiteY0"/>
                </a:cxn>
                <a:cxn ang="0">
                  <a:pos x="connsiteX1" y="connsiteY1"/>
                </a:cxn>
                <a:cxn ang="0">
                  <a:pos x="connsiteX2" y="connsiteY2"/>
                </a:cxn>
              </a:cxnLst>
              <a:rect l="l" t="t" r="r" b="b"/>
              <a:pathLst>
                <a:path w="964134" h="1346176">
                  <a:moveTo>
                    <a:pt x="355782" y="1346176"/>
                  </a:moveTo>
                  <a:cubicBezTo>
                    <a:pt x="108758" y="991210"/>
                    <a:pt x="-56905" y="579197"/>
                    <a:pt x="18250" y="377814"/>
                  </a:cubicBezTo>
                  <a:cubicBezTo>
                    <a:pt x="93405" y="176432"/>
                    <a:pt x="522884" y="42762"/>
                    <a:pt x="964134" y="0"/>
                  </a:cubicBezTo>
                </a:path>
              </a:pathLst>
            </a:custGeom>
            <a:noFill/>
            <a:ln w="381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7" name="Oval 22">
              <a:extLst>
                <a:ext uri="{FF2B5EF4-FFF2-40B4-BE49-F238E27FC236}">
                  <a16:creationId xmlns:a16="http://schemas.microsoft.com/office/drawing/2014/main" id="{70F46B26-D63B-9792-0D30-257024184775}"/>
                </a:ext>
              </a:extLst>
            </p:cNvPr>
            <p:cNvSpPr/>
            <p:nvPr/>
          </p:nvSpPr>
          <p:spPr>
            <a:xfrm>
              <a:off x="8115087" y="1152515"/>
              <a:ext cx="1423462" cy="13427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8" name="Freeform: Shape 23">
              <a:extLst>
                <a:ext uri="{FF2B5EF4-FFF2-40B4-BE49-F238E27FC236}">
                  <a16:creationId xmlns:a16="http://schemas.microsoft.com/office/drawing/2014/main" id="{FF3092F6-FC7C-8263-9539-293B379C383C}"/>
                </a:ext>
              </a:extLst>
            </p:cNvPr>
            <p:cNvSpPr/>
            <p:nvPr/>
          </p:nvSpPr>
          <p:spPr>
            <a:xfrm>
              <a:off x="8622826" y="1231419"/>
              <a:ext cx="919640" cy="1361285"/>
            </a:xfrm>
            <a:custGeom>
              <a:avLst/>
              <a:gdLst>
                <a:gd name="connsiteX0" fmla="*/ 706196 w 1260363"/>
                <a:gd name="connsiteY0" fmla="*/ 0 h 1977812"/>
                <a:gd name="connsiteX1" fmla="*/ 740509 w 1260363"/>
                <a:gd name="connsiteY1" fmla="*/ 1897 h 1977812"/>
                <a:gd name="connsiteX2" fmla="*/ 1199803 w 1260363"/>
                <a:gd name="connsiteY2" fmla="*/ 171512 h 1977812"/>
                <a:gd name="connsiteX3" fmla="*/ 400634 w 1260363"/>
                <a:gd name="connsiteY3" fmla="*/ 1976133 h 1977812"/>
                <a:gd name="connsiteX4" fmla="*/ 40643 w 1260363"/>
                <a:gd name="connsiteY4" fmla="*/ 1847269 h 1977812"/>
                <a:gd name="connsiteX5" fmla="*/ 0 w 1260363"/>
                <a:gd name="connsiteY5" fmla="*/ 1815173 h 1977812"/>
                <a:gd name="connsiteX6" fmla="*/ 1338 w 1260363"/>
                <a:gd name="connsiteY6" fmla="*/ 1812739 h 1977812"/>
                <a:gd name="connsiteX7" fmla="*/ 718597 w 1260363"/>
                <a:gd name="connsiteY7" fmla="*/ 235609 h 1977812"/>
                <a:gd name="connsiteX8" fmla="*/ 706196 w 1260363"/>
                <a:gd name="connsiteY8" fmla="*/ 0 h 1977812"/>
                <a:gd name="connsiteX0" fmla="*/ 718597 w 1260363"/>
                <a:gd name="connsiteY0" fmla="*/ 235609 h 1977812"/>
                <a:gd name="connsiteX1" fmla="*/ 706196 w 1260363"/>
                <a:gd name="connsiteY1" fmla="*/ 0 h 1977812"/>
                <a:gd name="connsiteX2" fmla="*/ 740509 w 1260363"/>
                <a:gd name="connsiteY2" fmla="*/ 1897 h 1977812"/>
                <a:gd name="connsiteX3" fmla="*/ 1199803 w 1260363"/>
                <a:gd name="connsiteY3" fmla="*/ 171512 h 1977812"/>
                <a:gd name="connsiteX4" fmla="*/ 400634 w 1260363"/>
                <a:gd name="connsiteY4" fmla="*/ 1976133 h 1977812"/>
                <a:gd name="connsiteX5" fmla="*/ 40643 w 1260363"/>
                <a:gd name="connsiteY5" fmla="*/ 1847269 h 1977812"/>
                <a:gd name="connsiteX6" fmla="*/ 0 w 1260363"/>
                <a:gd name="connsiteY6" fmla="*/ 1815173 h 1977812"/>
                <a:gd name="connsiteX7" fmla="*/ 1338 w 1260363"/>
                <a:gd name="connsiteY7" fmla="*/ 1812739 h 1977812"/>
                <a:gd name="connsiteX8" fmla="*/ 810037 w 1260363"/>
                <a:gd name="connsiteY8" fmla="*/ 327049 h 1977812"/>
                <a:gd name="connsiteX0" fmla="*/ 718597 w 1260363"/>
                <a:gd name="connsiteY0" fmla="*/ 235609 h 1977812"/>
                <a:gd name="connsiteX1" fmla="*/ 706196 w 1260363"/>
                <a:gd name="connsiteY1" fmla="*/ 0 h 1977812"/>
                <a:gd name="connsiteX2" fmla="*/ 740509 w 1260363"/>
                <a:gd name="connsiteY2" fmla="*/ 1897 h 1977812"/>
                <a:gd name="connsiteX3" fmla="*/ 1199803 w 1260363"/>
                <a:gd name="connsiteY3" fmla="*/ 171512 h 1977812"/>
                <a:gd name="connsiteX4" fmla="*/ 400634 w 1260363"/>
                <a:gd name="connsiteY4" fmla="*/ 1976133 h 1977812"/>
                <a:gd name="connsiteX5" fmla="*/ 40643 w 1260363"/>
                <a:gd name="connsiteY5" fmla="*/ 1847269 h 1977812"/>
                <a:gd name="connsiteX6" fmla="*/ 0 w 1260363"/>
                <a:gd name="connsiteY6" fmla="*/ 1815173 h 1977812"/>
                <a:gd name="connsiteX7" fmla="*/ 1338 w 1260363"/>
                <a:gd name="connsiteY7" fmla="*/ 1812739 h 1977812"/>
                <a:gd name="connsiteX0" fmla="*/ 706196 w 1260363"/>
                <a:gd name="connsiteY0" fmla="*/ 0 h 1977812"/>
                <a:gd name="connsiteX1" fmla="*/ 740509 w 1260363"/>
                <a:gd name="connsiteY1" fmla="*/ 1897 h 1977812"/>
                <a:gd name="connsiteX2" fmla="*/ 1199803 w 1260363"/>
                <a:gd name="connsiteY2" fmla="*/ 171512 h 1977812"/>
                <a:gd name="connsiteX3" fmla="*/ 400634 w 1260363"/>
                <a:gd name="connsiteY3" fmla="*/ 1976133 h 1977812"/>
                <a:gd name="connsiteX4" fmla="*/ 40643 w 1260363"/>
                <a:gd name="connsiteY4" fmla="*/ 1847269 h 1977812"/>
                <a:gd name="connsiteX5" fmla="*/ 0 w 1260363"/>
                <a:gd name="connsiteY5" fmla="*/ 1815173 h 1977812"/>
                <a:gd name="connsiteX6" fmla="*/ 1338 w 1260363"/>
                <a:gd name="connsiteY6" fmla="*/ 1812739 h 19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363" h="1977812">
                  <a:moveTo>
                    <a:pt x="706196" y="0"/>
                  </a:moveTo>
                  <a:lnTo>
                    <a:pt x="740509" y="1897"/>
                  </a:lnTo>
                  <a:cubicBezTo>
                    <a:pt x="957624" y="25085"/>
                    <a:pt x="1131045" y="80247"/>
                    <a:pt x="1199803" y="171512"/>
                  </a:cubicBezTo>
                  <a:cubicBezTo>
                    <a:pt x="1444507" y="495984"/>
                    <a:pt x="901203" y="1922520"/>
                    <a:pt x="400634" y="1976133"/>
                  </a:cubicBezTo>
                  <a:cubicBezTo>
                    <a:pt x="291135" y="1987861"/>
                    <a:pt x="166687" y="1937435"/>
                    <a:pt x="40643" y="1847269"/>
                  </a:cubicBezTo>
                  <a:lnTo>
                    <a:pt x="0" y="1815173"/>
                  </a:lnTo>
                  <a:lnTo>
                    <a:pt x="1338" y="1812739"/>
                  </a:lnTo>
                </a:path>
              </a:pathLst>
            </a:custGeom>
            <a:noFill/>
            <a:ln w="38100" cap="rnd">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10" name="Oval 32">
              <a:extLst>
                <a:ext uri="{FF2B5EF4-FFF2-40B4-BE49-F238E27FC236}">
                  <a16:creationId xmlns:a16="http://schemas.microsoft.com/office/drawing/2014/main" id="{4EDC5EAE-A2A1-F093-0414-E6606FF9217C}"/>
                </a:ext>
              </a:extLst>
            </p:cNvPr>
            <p:cNvSpPr/>
            <p:nvPr/>
          </p:nvSpPr>
          <p:spPr>
            <a:xfrm>
              <a:off x="8201295" y="1238925"/>
              <a:ext cx="1251046" cy="590045"/>
            </a:xfrm>
            <a:custGeom>
              <a:avLst/>
              <a:gdLst>
                <a:gd name="connsiteX0" fmla="*/ 0 w 2274286"/>
                <a:gd name="connsiteY0" fmla="*/ 1137142 h 2274284"/>
                <a:gd name="connsiteX1" fmla="*/ 1137143 w 2274286"/>
                <a:gd name="connsiteY1" fmla="*/ 0 h 2274284"/>
                <a:gd name="connsiteX2" fmla="*/ 2274286 w 2274286"/>
                <a:gd name="connsiteY2" fmla="*/ 1137142 h 2274284"/>
                <a:gd name="connsiteX3" fmla="*/ 1137143 w 2274286"/>
                <a:gd name="connsiteY3" fmla="*/ 2274284 h 2274284"/>
                <a:gd name="connsiteX4" fmla="*/ 0 w 2274286"/>
                <a:gd name="connsiteY4" fmla="*/ 1137142 h 2274284"/>
                <a:gd name="connsiteX0" fmla="*/ 0 w 2274286"/>
                <a:gd name="connsiteY0" fmla="*/ 1137142 h 1279285"/>
                <a:gd name="connsiteX1" fmla="*/ 1137143 w 2274286"/>
                <a:gd name="connsiteY1" fmla="*/ 0 h 1279285"/>
                <a:gd name="connsiteX2" fmla="*/ 2274286 w 2274286"/>
                <a:gd name="connsiteY2" fmla="*/ 1137142 h 1279285"/>
                <a:gd name="connsiteX3" fmla="*/ 0 w 2274286"/>
                <a:gd name="connsiteY3" fmla="*/ 1137142 h 1279285"/>
                <a:gd name="connsiteX0" fmla="*/ 0 w 2274286"/>
                <a:gd name="connsiteY0" fmla="*/ 1137142 h 1137142"/>
                <a:gd name="connsiteX1" fmla="*/ 1137143 w 2274286"/>
                <a:gd name="connsiteY1" fmla="*/ 0 h 1137142"/>
                <a:gd name="connsiteX2" fmla="*/ 2274286 w 2274286"/>
                <a:gd name="connsiteY2" fmla="*/ 1137142 h 1137142"/>
                <a:gd name="connsiteX3" fmla="*/ 0 w 2274286"/>
                <a:gd name="connsiteY3" fmla="*/ 1137142 h 1137142"/>
              </a:gdLst>
              <a:ahLst/>
              <a:cxnLst>
                <a:cxn ang="0">
                  <a:pos x="connsiteX0" y="connsiteY0"/>
                </a:cxn>
                <a:cxn ang="0">
                  <a:pos x="connsiteX1" y="connsiteY1"/>
                </a:cxn>
                <a:cxn ang="0">
                  <a:pos x="connsiteX2" y="connsiteY2"/>
                </a:cxn>
                <a:cxn ang="0">
                  <a:pos x="connsiteX3" y="connsiteY3"/>
                </a:cxn>
              </a:cxnLst>
              <a:rect l="l" t="t" r="r" b="b"/>
              <a:pathLst>
                <a:path w="2274286" h="1137142">
                  <a:moveTo>
                    <a:pt x="0" y="1137142"/>
                  </a:moveTo>
                  <a:cubicBezTo>
                    <a:pt x="0" y="509116"/>
                    <a:pt x="509116" y="0"/>
                    <a:pt x="1137143" y="0"/>
                  </a:cubicBezTo>
                  <a:cubicBezTo>
                    <a:pt x="1765170" y="0"/>
                    <a:pt x="2274286" y="509116"/>
                    <a:pt x="2274286" y="1137142"/>
                  </a:cubicBezTo>
                  <a:lnTo>
                    <a:pt x="0" y="1137142"/>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6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13" name="TextBox 41">
              <a:extLst>
                <a:ext uri="{FF2B5EF4-FFF2-40B4-BE49-F238E27FC236}">
                  <a16:creationId xmlns:a16="http://schemas.microsoft.com/office/drawing/2014/main" id="{89B5BC02-991F-9DE7-1BEC-D74BABC23B2E}"/>
                </a:ext>
              </a:extLst>
            </p:cNvPr>
            <p:cNvSpPr txBox="1"/>
            <p:nvPr/>
          </p:nvSpPr>
          <p:spPr>
            <a:xfrm>
              <a:off x="8405278" y="1943434"/>
              <a:ext cx="903779" cy="335372"/>
            </a:xfrm>
            <a:prstGeom prst="rect">
              <a:avLst/>
            </a:prstGeom>
            <a:noFill/>
          </p:spPr>
          <p:txBody>
            <a:bodyPr wrap="square" lIns="0" tIns="0" rIns="0" bIns="0" rtlCol="0" anchor="t">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Nunito Sans regular"/>
                  <a:cs typeface="Arial"/>
                </a:rPr>
                <a:t>46</a:t>
              </a:r>
              <a:endParaRPr kumimoji="0" lang="en-US" sz="2800" b="0" i="0" u="none" strike="noStrike" kern="0" cap="none" spc="0" normalizeH="0" baseline="0" noProof="0" dirty="0">
                <a:ln>
                  <a:noFill/>
                </a:ln>
                <a:solidFill>
                  <a:srgbClr val="00B050"/>
                </a:solidFill>
                <a:effectLst/>
                <a:uLnTx/>
                <a:uFillTx/>
                <a:latin typeface="Nunito Sans regular" pitchFamily="2" charset="0"/>
                <a:ea typeface="+mn-ea"/>
                <a:cs typeface="Arial" panose="020B0604020202020204" pitchFamily="34" charset="0"/>
              </a:endParaRPr>
            </a:p>
          </p:txBody>
        </p:sp>
        <p:pic>
          <p:nvPicPr>
            <p:cNvPr id="90" name="Gráfico 89" descr="Estadísticas contorno">
              <a:extLst>
                <a:ext uri="{FF2B5EF4-FFF2-40B4-BE49-F238E27FC236}">
                  <a16:creationId xmlns:a16="http://schemas.microsoft.com/office/drawing/2014/main" id="{0580BDE6-3689-39A5-4E8E-CB1EFD02A87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54053" y="1299668"/>
              <a:ext cx="526973" cy="494368"/>
            </a:xfrm>
            <a:prstGeom prst="rect">
              <a:avLst/>
            </a:prstGeom>
          </p:spPr>
        </p:pic>
      </p:grpSp>
      <p:grpSp>
        <p:nvGrpSpPr>
          <p:cNvPr id="27" name="Grupo 26">
            <a:extLst>
              <a:ext uri="{FF2B5EF4-FFF2-40B4-BE49-F238E27FC236}">
                <a16:creationId xmlns:a16="http://schemas.microsoft.com/office/drawing/2014/main" id="{D9851BDC-477F-D11A-67EB-CA80E5778410}"/>
              </a:ext>
            </a:extLst>
          </p:cNvPr>
          <p:cNvGrpSpPr/>
          <p:nvPr/>
        </p:nvGrpSpPr>
        <p:grpSpPr>
          <a:xfrm>
            <a:off x="6685441" y="2879801"/>
            <a:ext cx="2104434" cy="1568603"/>
            <a:chOff x="5392841" y="3235805"/>
            <a:chExt cx="2959120" cy="2349157"/>
          </a:xfrm>
        </p:grpSpPr>
        <p:sp>
          <p:nvSpPr>
            <p:cNvPr id="54" name="TextBox 45">
              <a:extLst>
                <a:ext uri="{FF2B5EF4-FFF2-40B4-BE49-F238E27FC236}">
                  <a16:creationId xmlns:a16="http://schemas.microsoft.com/office/drawing/2014/main" id="{D7F034A3-BEAB-FF12-E136-79ED4504A5D3}"/>
                </a:ext>
              </a:extLst>
            </p:cNvPr>
            <p:cNvSpPr txBox="1"/>
            <p:nvPr/>
          </p:nvSpPr>
          <p:spPr>
            <a:xfrm>
              <a:off x="5392841" y="4825128"/>
              <a:ext cx="2047649" cy="378635"/>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Nunito Sans regular" pitchFamily="2" charset="0"/>
                  <a:ea typeface="+mn-ea"/>
                  <a:cs typeface="+mn-cs"/>
                </a:rPr>
                <a:t>Placeholder</a:t>
              </a:r>
              <a:endParaRPr kumimoji="0" lang="en-IN" sz="2000" b="1"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76" name="Oval 51">
              <a:extLst>
                <a:ext uri="{FF2B5EF4-FFF2-40B4-BE49-F238E27FC236}">
                  <a16:creationId xmlns:a16="http://schemas.microsoft.com/office/drawing/2014/main" id="{B7E8028B-7CB3-BD24-B59A-7AB2C7CE3F0E}"/>
                </a:ext>
              </a:extLst>
            </p:cNvPr>
            <p:cNvSpPr/>
            <p:nvPr/>
          </p:nvSpPr>
          <p:spPr>
            <a:xfrm>
              <a:off x="6038175" y="3257359"/>
              <a:ext cx="2313786" cy="2327603"/>
            </a:xfrm>
            <a:prstGeom prst="ellipse">
              <a:avLst/>
            </a:prstGeom>
            <a:solidFill>
              <a:schemeClr val="tx1">
                <a:alpha val="20000"/>
              </a:schemeClr>
            </a:soli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77" name="Freeform: Shape 53">
              <a:extLst>
                <a:ext uri="{FF2B5EF4-FFF2-40B4-BE49-F238E27FC236}">
                  <a16:creationId xmlns:a16="http://schemas.microsoft.com/office/drawing/2014/main" id="{399CE5C6-106F-1178-07FA-C5EB93EA1697}"/>
                </a:ext>
              </a:extLst>
            </p:cNvPr>
            <p:cNvSpPr/>
            <p:nvPr/>
          </p:nvSpPr>
          <p:spPr>
            <a:xfrm>
              <a:off x="6214251" y="3459574"/>
              <a:ext cx="937278" cy="1316492"/>
            </a:xfrm>
            <a:custGeom>
              <a:avLst/>
              <a:gdLst>
                <a:gd name="connsiteX0" fmla="*/ 1043155 w 1084752"/>
                <a:gd name="connsiteY0" fmla="*/ 0 h 1417461"/>
                <a:gd name="connsiteX1" fmla="*/ 1066654 w 1084752"/>
                <a:gd name="connsiteY1" fmla="*/ 127626 h 1417461"/>
                <a:gd name="connsiteX2" fmla="*/ 1008275 w 1084752"/>
                <a:gd name="connsiteY2" fmla="*/ 911748 h 1417461"/>
                <a:gd name="connsiteX3" fmla="*/ 583539 w 1084752"/>
                <a:gd name="connsiteY3" fmla="*/ 1310675 h 1417461"/>
                <a:gd name="connsiteX4" fmla="*/ 404384 w 1084752"/>
                <a:gd name="connsiteY4" fmla="*/ 1417461 h 1417461"/>
                <a:gd name="connsiteX5" fmla="*/ 355782 w 1084752"/>
                <a:gd name="connsiteY5" fmla="*/ 1351781 h 1417461"/>
                <a:gd name="connsiteX6" fmla="*/ 18250 w 1084752"/>
                <a:gd name="connsiteY6" fmla="*/ 383419 h 1417461"/>
                <a:gd name="connsiteX7" fmla="*/ 964134 w 1084752"/>
                <a:gd name="connsiteY7" fmla="*/ 5605 h 1417461"/>
                <a:gd name="connsiteX8" fmla="*/ 1043155 w 1084752"/>
                <a:gd name="connsiteY8" fmla="*/ 0 h 1417461"/>
                <a:gd name="connsiteX0" fmla="*/ 1008275 w 1099715"/>
                <a:gd name="connsiteY0" fmla="*/ 911748 h 1417461"/>
                <a:gd name="connsiteX1" fmla="*/ 583539 w 1099715"/>
                <a:gd name="connsiteY1" fmla="*/ 1310675 h 1417461"/>
                <a:gd name="connsiteX2" fmla="*/ 404384 w 1099715"/>
                <a:gd name="connsiteY2" fmla="*/ 1417461 h 1417461"/>
                <a:gd name="connsiteX3" fmla="*/ 355782 w 1099715"/>
                <a:gd name="connsiteY3" fmla="*/ 1351781 h 1417461"/>
                <a:gd name="connsiteX4" fmla="*/ 18250 w 1099715"/>
                <a:gd name="connsiteY4" fmla="*/ 383419 h 1417461"/>
                <a:gd name="connsiteX5" fmla="*/ 964134 w 1099715"/>
                <a:gd name="connsiteY5" fmla="*/ 5605 h 1417461"/>
                <a:gd name="connsiteX6" fmla="*/ 1043155 w 1099715"/>
                <a:gd name="connsiteY6" fmla="*/ 0 h 1417461"/>
                <a:gd name="connsiteX7" fmla="*/ 1066654 w 1099715"/>
                <a:gd name="connsiteY7" fmla="*/ 127626 h 1417461"/>
                <a:gd name="connsiteX8" fmla="*/ 1099715 w 1099715"/>
                <a:gd name="connsiteY8" fmla="*/ 1003188 h 1417461"/>
                <a:gd name="connsiteX0" fmla="*/ 1008275 w 1066654"/>
                <a:gd name="connsiteY0" fmla="*/ 911748 h 1417461"/>
                <a:gd name="connsiteX1" fmla="*/ 583539 w 1066654"/>
                <a:gd name="connsiteY1" fmla="*/ 1310675 h 1417461"/>
                <a:gd name="connsiteX2" fmla="*/ 404384 w 1066654"/>
                <a:gd name="connsiteY2" fmla="*/ 1417461 h 1417461"/>
                <a:gd name="connsiteX3" fmla="*/ 355782 w 1066654"/>
                <a:gd name="connsiteY3" fmla="*/ 1351781 h 1417461"/>
                <a:gd name="connsiteX4" fmla="*/ 18250 w 1066654"/>
                <a:gd name="connsiteY4" fmla="*/ 383419 h 1417461"/>
                <a:gd name="connsiteX5" fmla="*/ 964134 w 1066654"/>
                <a:gd name="connsiteY5" fmla="*/ 5605 h 1417461"/>
                <a:gd name="connsiteX6" fmla="*/ 1043155 w 1066654"/>
                <a:gd name="connsiteY6" fmla="*/ 0 h 1417461"/>
                <a:gd name="connsiteX7" fmla="*/ 1066654 w 1066654"/>
                <a:gd name="connsiteY7" fmla="*/ 127626 h 1417461"/>
                <a:gd name="connsiteX0" fmla="*/ 583539 w 1066654"/>
                <a:gd name="connsiteY0" fmla="*/ 1310675 h 1417461"/>
                <a:gd name="connsiteX1" fmla="*/ 404384 w 1066654"/>
                <a:gd name="connsiteY1" fmla="*/ 1417461 h 1417461"/>
                <a:gd name="connsiteX2" fmla="*/ 355782 w 1066654"/>
                <a:gd name="connsiteY2" fmla="*/ 1351781 h 1417461"/>
                <a:gd name="connsiteX3" fmla="*/ 18250 w 1066654"/>
                <a:gd name="connsiteY3" fmla="*/ 383419 h 1417461"/>
                <a:gd name="connsiteX4" fmla="*/ 964134 w 1066654"/>
                <a:gd name="connsiteY4" fmla="*/ 5605 h 1417461"/>
                <a:gd name="connsiteX5" fmla="*/ 1043155 w 1066654"/>
                <a:gd name="connsiteY5" fmla="*/ 0 h 1417461"/>
                <a:gd name="connsiteX6" fmla="*/ 1066654 w 1066654"/>
                <a:gd name="connsiteY6" fmla="*/ 127626 h 1417461"/>
                <a:gd name="connsiteX0" fmla="*/ 583539 w 1043155"/>
                <a:gd name="connsiteY0" fmla="*/ 1310675 h 1417461"/>
                <a:gd name="connsiteX1" fmla="*/ 404384 w 1043155"/>
                <a:gd name="connsiteY1" fmla="*/ 1417461 h 1417461"/>
                <a:gd name="connsiteX2" fmla="*/ 355782 w 1043155"/>
                <a:gd name="connsiteY2" fmla="*/ 1351781 h 1417461"/>
                <a:gd name="connsiteX3" fmla="*/ 18250 w 1043155"/>
                <a:gd name="connsiteY3" fmla="*/ 383419 h 1417461"/>
                <a:gd name="connsiteX4" fmla="*/ 964134 w 1043155"/>
                <a:gd name="connsiteY4" fmla="*/ 5605 h 1417461"/>
                <a:gd name="connsiteX5" fmla="*/ 1043155 w 1043155"/>
                <a:gd name="connsiteY5" fmla="*/ 0 h 1417461"/>
                <a:gd name="connsiteX0" fmla="*/ 583539 w 964134"/>
                <a:gd name="connsiteY0" fmla="*/ 1305070 h 1411856"/>
                <a:gd name="connsiteX1" fmla="*/ 404384 w 964134"/>
                <a:gd name="connsiteY1" fmla="*/ 1411856 h 1411856"/>
                <a:gd name="connsiteX2" fmla="*/ 355782 w 964134"/>
                <a:gd name="connsiteY2" fmla="*/ 1346176 h 1411856"/>
                <a:gd name="connsiteX3" fmla="*/ 18250 w 964134"/>
                <a:gd name="connsiteY3" fmla="*/ 377814 h 1411856"/>
                <a:gd name="connsiteX4" fmla="*/ 964134 w 964134"/>
                <a:gd name="connsiteY4" fmla="*/ 0 h 1411856"/>
                <a:gd name="connsiteX0" fmla="*/ 404384 w 964134"/>
                <a:gd name="connsiteY0" fmla="*/ 1411856 h 1411856"/>
                <a:gd name="connsiteX1" fmla="*/ 355782 w 964134"/>
                <a:gd name="connsiteY1" fmla="*/ 1346176 h 1411856"/>
                <a:gd name="connsiteX2" fmla="*/ 18250 w 964134"/>
                <a:gd name="connsiteY2" fmla="*/ 377814 h 1411856"/>
                <a:gd name="connsiteX3" fmla="*/ 964134 w 964134"/>
                <a:gd name="connsiteY3" fmla="*/ 0 h 1411856"/>
                <a:gd name="connsiteX0" fmla="*/ 355782 w 964134"/>
                <a:gd name="connsiteY0" fmla="*/ 1346176 h 1346176"/>
                <a:gd name="connsiteX1" fmla="*/ 18250 w 964134"/>
                <a:gd name="connsiteY1" fmla="*/ 377814 h 1346176"/>
                <a:gd name="connsiteX2" fmla="*/ 964134 w 964134"/>
                <a:gd name="connsiteY2" fmla="*/ 0 h 1346176"/>
              </a:gdLst>
              <a:ahLst/>
              <a:cxnLst>
                <a:cxn ang="0">
                  <a:pos x="connsiteX0" y="connsiteY0"/>
                </a:cxn>
                <a:cxn ang="0">
                  <a:pos x="connsiteX1" y="connsiteY1"/>
                </a:cxn>
                <a:cxn ang="0">
                  <a:pos x="connsiteX2" y="connsiteY2"/>
                </a:cxn>
              </a:cxnLst>
              <a:rect l="l" t="t" r="r" b="b"/>
              <a:pathLst>
                <a:path w="964134" h="1346176">
                  <a:moveTo>
                    <a:pt x="355782" y="1346176"/>
                  </a:moveTo>
                  <a:cubicBezTo>
                    <a:pt x="108758" y="991210"/>
                    <a:pt x="-56905" y="579197"/>
                    <a:pt x="18250" y="377814"/>
                  </a:cubicBezTo>
                  <a:cubicBezTo>
                    <a:pt x="93405" y="176432"/>
                    <a:pt x="522884" y="42762"/>
                    <a:pt x="964134" y="0"/>
                  </a:cubicBezTo>
                </a:path>
              </a:pathLst>
            </a:custGeom>
            <a:noFill/>
            <a:ln w="38100" cap="rnd">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78" name="Oval 55">
              <a:extLst>
                <a:ext uri="{FF2B5EF4-FFF2-40B4-BE49-F238E27FC236}">
                  <a16:creationId xmlns:a16="http://schemas.microsoft.com/office/drawing/2014/main" id="{40E96ECD-146B-9AB9-7820-11E05049BE90}"/>
                </a:ext>
              </a:extLst>
            </p:cNvPr>
            <p:cNvSpPr/>
            <p:nvPr/>
          </p:nvSpPr>
          <p:spPr>
            <a:xfrm>
              <a:off x="6296870" y="3361646"/>
              <a:ext cx="1896507" cy="19078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79" name="Freeform: Shape 56">
              <a:extLst>
                <a:ext uri="{FF2B5EF4-FFF2-40B4-BE49-F238E27FC236}">
                  <a16:creationId xmlns:a16="http://schemas.microsoft.com/office/drawing/2014/main" id="{700EC9C5-D4E5-3D94-B6F9-CAE1F23E5B6A}"/>
                </a:ext>
              </a:extLst>
            </p:cNvPr>
            <p:cNvSpPr/>
            <p:nvPr/>
          </p:nvSpPr>
          <p:spPr>
            <a:xfrm>
              <a:off x="6973341" y="3473758"/>
              <a:ext cx="1225255" cy="1934200"/>
            </a:xfrm>
            <a:custGeom>
              <a:avLst/>
              <a:gdLst>
                <a:gd name="connsiteX0" fmla="*/ 706196 w 1260363"/>
                <a:gd name="connsiteY0" fmla="*/ 0 h 1977812"/>
                <a:gd name="connsiteX1" fmla="*/ 740509 w 1260363"/>
                <a:gd name="connsiteY1" fmla="*/ 1897 h 1977812"/>
                <a:gd name="connsiteX2" fmla="*/ 1199803 w 1260363"/>
                <a:gd name="connsiteY2" fmla="*/ 171512 h 1977812"/>
                <a:gd name="connsiteX3" fmla="*/ 400634 w 1260363"/>
                <a:gd name="connsiteY3" fmla="*/ 1976133 h 1977812"/>
                <a:gd name="connsiteX4" fmla="*/ 40643 w 1260363"/>
                <a:gd name="connsiteY4" fmla="*/ 1847269 h 1977812"/>
                <a:gd name="connsiteX5" fmla="*/ 0 w 1260363"/>
                <a:gd name="connsiteY5" fmla="*/ 1815173 h 1977812"/>
                <a:gd name="connsiteX6" fmla="*/ 1338 w 1260363"/>
                <a:gd name="connsiteY6" fmla="*/ 1812739 h 1977812"/>
                <a:gd name="connsiteX7" fmla="*/ 718597 w 1260363"/>
                <a:gd name="connsiteY7" fmla="*/ 235609 h 1977812"/>
                <a:gd name="connsiteX8" fmla="*/ 706196 w 1260363"/>
                <a:gd name="connsiteY8" fmla="*/ 0 h 1977812"/>
                <a:gd name="connsiteX0" fmla="*/ 718597 w 1260363"/>
                <a:gd name="connsiteY0" fmla="*/ 235609 h 1977812"/>
                <a:gd name="connsiteX1" fmla="*/ 706196 w 1260363"/>
                <a:gd name="connsiteY1" fmla="*/ 0 h 1977812"/>
                <a:gd name="connsiteX2" fmla="*/ 740509 w 1260363"/>
                <a:gd name="connsiteY2" fmla="*/ 1897 h 1977812"/>
                <a:gd name="connsiteX3" fmla="*/ 1199803 w 1260363"/>
                <a:gd name="connsiteY3" fmla="*/ 171512 h 1977812"/>
                <a:gd name="connsiteX4" fmla="*/ 400634 w 1260363"/>
                <a:gd name="connsiteY4" fmla="*/ 1976133 h 1977812"/>
                <a:gd name="connsiteX5" fmla="*/ 40643 w 1260363"/>
                <a:gd name="connsiteY5" fmla="*/ 1847269 h 1977812"/>
                <a:gd name="connsiteX6" fmla="*/ 0 w 1260363"/>
                <a:gd name="connsiteY6" fmla="*/ 1815173 h 1977812"/>
                <a:gd name="connsiteX7" fmla="*/ 1338 w 1260363"/>
                <a:gd name="connsiteY7" fmla="*/ 1812739 h 1977812"/>
                <a:gd name="connsiteX8" fmla="*/ 810037 w 1260363"/>
                <a:gd name="connsiteY8" fmla="*/ 327049 h 1977812"/>
                <a:gd name="connsiteX0" fmla="*/ 718597 w 1260363"/>
                <a:gd name="connsiteY0" fmla="*/ 235609 h 1977812"/>
                <a:gd name="connsiteX1" fmla="*/ 706196 w 1260363"/>
                <a:gd name="connsiteY1" fmla="*/ 0 h 1977812"/>
                <a:gd name="connsiteX2" fmla="*/ 740509 w 1260363"/>
                <a:gd name="connsiteY2" fmla="*/ 1897 h 1977812"/>
                <a:gd name="connsiteX3" fmla="*/ 1199803 w 1260363"/>
                <a:gd name="connsiteY3" fmla="*/ 171512 h 1977812"/>
                <a:gd name="connsiteX4" fmla="*/ 400634 w 1260363"/>
                <a:gd name="connsiteY4" fmla="*/ 1976133 h 1977812"/>
                <a:gd name="connsiteX5" fmla="*/ 40643 w 1260363"/>
                <a:gd name="connsiteY5" fmla="*/ 1847269 h 1977812"/>
                <a:gd name="connsiteX6" fmla="*/ 0 w 1260363"/>
                <a:gd name="connsiteY6" fmla="*/ 1815173 h 1977812"/>
                <a:gd name="connsiteX7" fmla="*/ 1338 w 1260363"/>
                <a:gd name="connsiteY7" fmla="*/ 1812739 h 1977812"/>
                <a:gd name="connsiteX0" fmla="*/ 706196 w 1260363"/>
                <a:gd name="connsiteY0" fmla="*/ 0 h 1977812"/>
                <a:gd name="connsiteX1" fmla="*/ 740509 w 1260363"/>
                <a:gd name="connsiteY1" fmla="*/ 1897 h 1977812"/>
                <a:gd name="connsiteX2" fmla="*/ 1199803 w 1260363"/>
                <a:gd name="connsiteY2" fmla="*/ 171512 h 1977812"/>
                <a:gd name="connsiteX3" fmla="*/ 400634 w 1260363"/>
                <a:gd name="connsiteY3" fmla="*/ 1976133 h 1977812"/>
                <a:gd name="connsiteX4" fmla="*/ 40643 w 1260363"/>
                <a:gd name="connsiteY4" fmla="*/ 1847269 h 1977812"/>
                <a:gd name="connsiteX5" fmla="*/ 0 w 1260363"/>
                <a:gd name="connsiteY5" fmla="*/ 1815173 h 1977812"/>
                <a:gd name="connsiteX6" fmla="*/ 1338 w 1260363"/>
                <a:gd name="connsiteY6" fmla="*/ 1812739 h 19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363" h="1977812">
                  <a:moveTo>
                    <a:pt x="706196" y="0"/>
                  </a:moveTo>
                  <a:lnTo>
                    <a:pt x="740509" y="1897"/>
                  </a:lnTo>
                  <a:cubicBezTo>
                    <a:pt x="957624" y="25085"/>
                    <a:pt x="1131045" y="80247"/>
                    <a:pt x="1199803" y="171512"/>
                  </a:cubicBezTo>
                  <a:cubicBezTo>
                    <a:pt x="1444507" y="495984"/>
                    <a:pt x="901203" y="1922520"/>
                    <a:pt x="400634" y="1976133"/>
                  </a:cubicBezTo>
                  <a:cubicBezTo>
                    <a:pt x="291135" y="1987861"/>
                    <a:pt x="166687" y="1937435"/>
                    <a:pt x="40643" y="1847269"/>
                  </a:cubicBezTo>
                  <a:lnTo>
                    <a:pt x="0" y="1815173"/>
                  </a:lnTo>
                  <a:lnTo>
                    <a:pt x="1338" y="1812739"/>
                  </a:lnTo>
                </a:path>
              </a:pathLst>
            </a:custGeom>
            <a:noFill/>
            <a:ln w="38100" cap="rnd">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80" name="Oval 31">
              <a:extLst>
                <a:ext uri="{FF2B5EF4-FFF2-40B4-BE49-F238E27FC236}">
                  <a16:creationId xmlns:a16="http://schemas.microsoft.com/office/drawing/2014/main" id="{DE890336-E30C-2F72-2A4A-EAE09C6D6500}"/>
                </a:ext>
              </a:extLst>
            </p:cNvPr>
            <p:cNvSpPr/>
            <p:nvPr/>
          </p:nvSpPr>
          <p:spPr>
            <a:xfrm>
              <a:off x="6411727" y="3484423"/>
              <a:ext cx="1666794" cy="838374"/>
            </a:xfrm>
            <a:custGeom>
              <a:avLst/>
              <a:gdLst>
                <a:gd name="connsiteX0" fmla="*/ 0 w 2274286"/>
                <a:gd name="connsiteY0" fmla="*/ 1137142 h 2274284"/>
                <a:gd name="connsiteX1" fmla="*/ 1137143 w 2274286"/>
                <a:gd name="connsiteY1" fmla="*/ 0 h 2274284"/>
                <a:gd name="connsiteX2" fmla="*/ 2274286 w 2274286"/>
                <a:gd name="connsiteY2" fmla="*/ 1137142 h 2274284"/>
                <a:gd name="connsiteX3" fmla="*/ 1137143 w 2274286"/>
                <a:gd name="connsiteY3" fmla="*/ 2274284 h 2274284"/>
                <a:gd name="connsiteX4" fmla="*/ 0 w 2274286"/>
                <a:gd name="connsiteY4" fmla="*/ 1137142 h 2274284"/>
                <a:gd name="connsiteX0" fmla="*/ 0 w 2274286"/>
                <a:gd name="connsiteY0" fmla="*/ 1137142 h 1279285"/>
                <a:gd name="connsiteX1" fmla="*/ 1137143 w 2274286"/>
                <a:gd name="connsiteY1" fmla="*/ 0 h 1279285"/>
                <a:gd name="connsiteX2" fmla="*/ 2274286 w 2274286"/>
                <a:gd name="connsiteY2" fmla="*/ 1137142 h 1279285"/>
                <a:gd name="connsiteX3" fmla="*/ 0 w 2274286"/>
                <a:gd name="connsiteY3" fmla="*/ 1137142 h 1279285"/>
                <a:gd name="connsiteX0" fmla="*/ 0 w 2274286"/>
                <a:gd name="connsiteY0" fmla="*/ 1137142 h 1137142"/>
                <a:gd name="connsiteX1" fmla="*/ 1137143 w 2274286"/>
                <a:gd name="connsiteY1" fmla="*/ 0 h 1137142"/>
                <a:gd name="connsiteX2" fmla="*/ 2274286 w 2274286"/>
                <a:gd name="connsiteY2" fmla="*/ 1137142 h 1137142"/>
                <a:gd name="connsiteX3" fmla="*/ 0 w 2274286"/>
                <a:gd name="connsiteY3" fmla="*/ 1137142 h 1137142"/>
              </a:gdLst>
              <a:ahLst/>
              <a:cxnLst>
                <a:cxn ang="0">
                  <a:pos x="connsiteX0" y="connsiteY0"/>
                </a:cxn>
                <a:cxn ang="0">
                  <a:pos x="connsiteX1" y="connsiteY1"/>
                </a:cxn>
                <a:cxn ang="0">
                  <a:pos x="connsiteX2" y="connsiteY2"/>
                </a:cxn>
                <a:cxn ang="0">
                  <a:pos x="connsiteX3" y="connsiteY3"/>
                </a:cxn>
              </a:cxnLst>
              <a:rect l="l" t="t" r="r" b="b"/>
              <a:pathLst>
                <a:path w="2274286" h="1137142">
                  <a:moveTo>
                    <a:pt x="0" y="1137142"/>
                  </a:moveTo>
                  <a:cubicBezTo>
                    <a:pt x="0" y="509116"/>
                    <a:pt x="509116" y="0"/>
                    <a:pt x="1137143" y="0"/>
                  </a:cubicBezTo>
                  <a:cubicBezTo>
                    <a:pt x="1765170" y="0"/>
                    <a:pt x="2274286" y="509116"/>
                    <a:pt x="2274286" y="1137142"/>
                  </a:cubicBezTo>
                  <a:lnTo>
                    <a:pt x="0" y="113714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81" name="Oval 58">
              <a:extLst>
                <a:ext uri="{FF2B5EF4-FFF2-40B4-BE49-F238E27FC236}">
                  <a16:creationId xmlns:a16="http://schemas.microsoft.com/office/drawing/2014/main" id="{AB60965B-5BE7-5139-FD6D-3C723B2D4DD6}"/>
                </a:ext>
              </a:extLst>
            </p:cNvPr>
            <p:cNvSpPr/>
            <p:nvPr/>
          </p:nvSpPr>
          <p:spPr>
            <a:xfrm>
              <a:off x="6292433" y="5035783"/>
              <a:ext cx="205513" cy="20674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82" name="Oval 59">
              <a:extLst>
                <a:ext uri="{FF2B5EF4-FFF2-40B4-BE49-F238E27FC236}">
                  <a16:creationId xmlns:a16="http://schemas.microsoft.com/office/drawing/2014/main" id="{F56ECA99-6CAF-2C2F-B583-4F9B9BF6930F}"/>
                </a:ext>
              </a:extLst>
            </p:cNvPr>
            <p:cNvSpPr/>
            <p:nvPr/>
          </p:nvSpPr>
          <p:spPr>
            <a:xfrm>
              <a:off x="7480835" y="3235805"/>
              <a:ext cx="125095" cy="12584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86" name="TextBox 41">
              <a:extLst>
                <a:ext uri="{FF2B5EF4-FFF2-40B4-BE49-F238E27FC236}">
                  <a16:creationId xmlns:a16="http://schemas.microsoft.com/office/drawing/2014/main" id="{EF1B15C1-02FB-E0D7-4726-7815360923D4}"/>
                </a:ext>
              </a:extLst>
            </p:cNvPr>
            <p:cNvSpPr txBox="1"/>
            <p:nvPr/>
          </p:nvSpPr>
          <p:spPr>
            <a:xfrm>
              <a:off x="6902549" y="4437925"/>
              <a:ext cx="723952" cy="554983"/>
            </a:xfrm>
            <a:prstGeom prst="rect">
              <a:avLst/>
            </a:prstGeom>
            <a:noFill/>
          </p:spPr>
          <p:txBody>
            <a:bodyPr wrap="square" lIns="0" tIns="0" rIns="0" bIns="0" rtlCol="0" anchor="t">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2800" kern="0" dirty="0">
                  <a:solidFill>
                    <a:prstClr val="black"/>
                  </a:solidFill>
                  <a:latin typeface="Nunito Sans regular" pitchFamily="2" charset="0"/>
                  <a:cs typeface="Arial" panose="020B0604020202020204" pitchFamily="34" charset="0"/>
                </a:rPr>
                <a:t>0</a:t>
              </a:r>
              <a:endParaRPr kumimoji="0" lang="en-US" sz="2800" b="0" i="0" u="none" strike="noStrike" kern="0" cap="none" spc="0" normalizeH="0" baseline="0" noProof="0" dirty="0">
                <a:ln>
                  <a:noFill/>
                </a:ln>
                <a:solidFill>
                  <a:prstClr val="black"/>
                </a:solidFill>
                <a:effectLst/>
                <a:uLnTx/>
                <a:uFillTx/>
                <a:latin typeface="Nunito Sans regular" pitchFamily="2" charset="0"/>
                <a:ea typeface="+mn-ea"/>
                <a:cs typeface="Arial" panose="020B0604020202020204" pitchFamily="34" charset="0"/>
              </a:endParaRPr>
            </a:p>
          </p:txBody>
        </p:sp>
        <p:pic>
          <p:nvPicPr>
            <p:cNvPr id="92" name="Gráfico 91" descr="Gráfico de barras con relleno sólido">
              <a:extLst>
                <a:ext uri="{FF2B5EF4-FFF2-40B4-BE49-F238E27FC236}">
                  <a16:creationId xmlns:a16="http://schemas.microsoft.com/office/drawing/2014/main" id="{7AF32243-115C-DF32-54CF-DDE148D5B76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38771" y="3599551"/>
              <a:ext cx="667159" cy="667159"/>
            </a:xfrm>
            <a:prstGeom prst="rect">
              <a:avLst/>
            </a:prstGeom>
          </p:spPr>
        </p:pic>
      </p:grpSp>
      <p:grpSp>
        <p:nvGrpSpPr>
          <p:cNvPr id="58" name="Grupo 57">
            <a:extLst>
              <a:ext uri="{FF2B5EF4-FFF2-40B4-BE49-F238E27FC236}">
                <a16:creationId xmlns:a16="http://schemas.microsoft.com/office/drawing/2014/main" id="{55542453-797A-E5E4-FA1F-6B895DE8934F}"/>
              </a:ext>
            </a:extLst>
          </p:cNvPr>
          <p:cNvGrpSpPr/>
          <p:nvPr/>
        </p:nvGrpSpPr>
        <p:grpSpPr>
          <a:xfrm>
            <a:off x="7116914" y="4420464"/>
            <a:ext cx="1695762" cy="1647742"/>
            <a:chOff x="8930240" y="3647815"/>
            <a:chExt cx="1918822" cy="1898421"/>
          </a:xfrm>
        </p:grpSpPr>
        <p:grpSp>
          <p:nvGrpSpPr>
            <p:cNvPr id="33" name="Group 7">
              <a:extLst>
                <a:ext uri="{FF2B5EF4-FFF2-40B4-BE49-F238E27FC236}">
                  <a16:creationId xmlns:a16="http://schemas.microsoft.com/office/drawing/2014/main" id="{5CDD3FE0-A6A9-2403-68B7-76EF1DA80995}"/>
                </a:ext>
              </a:extLst>
            </p:cNvPr>
            <p:cNvGrpSpPr/>
            <p:nvPr/>
          </p:nvGrpSpPr>
          <p:grpSpPr>
            <a:xfrm>
              <a:off x="8930240" y="3647815"/>
              <a:ext cx="1918822" cy="1898421"/>
              <a:chOff x="8428378" y="3181532"/>
              <a:chExt cx="2710884" cy="2710881"/>
            </a:xfrm>
          </p:grpSpPr>
          <p:sp>
            <p:nvSpPr>
              <p:cNvPr id="34" name="Oval 30">
                <a:extLst>
                  <a:ext uri="{FF2B5EF4-FFF2-40B4-BE49-F238E27FC236}">
                    <a16:creationId xmlns:a16="http://schemas.microsoft.com/office/drawing/2014/main" id="{8117C780-6570-415D-4DC7-17654D4D67EB}"/>
                  </a:ext>
                </a:extLst>
              </p:cNvPr>
              <p:cNvSpPr/>
              <p:nvPr/>
            </p:nvSpPr>
            <p:spPr>
              <a:xfrm>
                <a:off x="8428378" y="3181532"/>
                <a:ext cx="2710884" cy="2710881"/>
              </a:xfrm>
              <a:prstGeom prst="ellipse">
                <a:avLst/>
              </a:prstGeom>
              <a:solidFill>
                <a:schemeClr val="tx1">
                  <a:alpha val="20000"/>
                </a:schemeClr>
              </a:solidFill>
              <a:ln>
                <a:noFill/>
              </a:ln>
              <a:effectLst>
                <a:softEdge rad="355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grpSp>
            <p:nvGrpSpPr>
              <p:cNvPr id="35" name="Group 4">
                <a:extLst>
                  <a:ext uri="{FF2B5EF4-FFF2-40B4-BE49-F238E27FC236}">
                    <a16:creationId xmlns:a16="http://schemas.microsoft.com/office/drawing/2014/main" id="{8D5013BE-F0ED-E914-5CD1-3E32C0AD70DB}"/>
                  </a:ext>
                </a:extLst>
              </p:cNvPr>
              <p:cNvGrpSpPr/>
              <p:nvPr/>
            </p:nvGrpSpPr>
            <p:grpSpPr>
              <a:xfrm>
                <a:off x="8643147" y="3215287"/>
                <a:ext cx="2378963" cy="2383270"/>
                <a:chOff x="8393353" y="2377252"/>
                <a:chExt cx="2878544" cy="2883758"/>
              </a:xfrm>
            </p:grpSpPr>
            <p:sp>
              <p:nvSpPr>
                <p:cNvPr id="36" name="Freeform: Shape 25">
                  <a:extLst>
                    <a:ext uri="{FF2B5EF4-FFF2-40B4-BE49-F238E27FC236}">
                      <a16:creationId xmlns:a16="http://schemas.microsoft.com/office/drawing/2014/main" id="{C2EC0682-5C3A-5471-514F-52A7A1A70628}"/>
                    </a:ext>
                  </a:extLst>
                </p:cNvPr>
                <p:cNvSpPr/>
                <p:nvPr/>
              </p:nvSpPr>
              <p:spPr>
                <a:xfrm>
                  <a:off x="8393353" y="2515256"/>
                  <a:ext cx="1328744" cy="1855262"/>
                </a:xfrm>
                <a:custGeom>
                  <a:avLst/>
                  <a:gdLst>
                    <a:gd name="connsiteX0" fmla="*/ 1043155 w 1084752"/>
                    <a:gd name="connsiteY0" fmla="*/ 0 h 1417461"/>
                    <a:gd name="connsiteX1" fmla="*/ 1066654 w 1084752"/>
                    <a:gd name="connsiteY1" fmla="*/ 127626 h 1417461"/>
                    <a:gd name="connsiteX2" fmla="*/ 1008275 w 1084752"/>
                    <a:gd name="connsiteY2" fmla="*/ 911748 h 1417461"/>
                    <a:gd name="connsiteX3" fmla="*/ 583539 w 1084752"/>
                    <a:gd name="connsiteY3" fmla="*/ 1310675 h 1417461"/>
                    <a:gd name="connsiteX4" fmla="*/ 404384 w 1084752"/>
                    <a:gd name="connsiteY4" fmla="*/ 1417461 h 1417461"/>
                    <a:gd name="connsiteX5" fmla="*/ 355782 w 1084752"/>
                    <a:gd name="connsiteY5" fmla="*/ 1351781 h 1417461"/>
                    <a:gd name="connsiteX6" fmla="*/ 18250 w 1084752"/>
                    <a:gd name="connsiteY6" fmla="*/ 383419 h 1417461"/>
                    <a:gd name="connsiteX7" fmla="*/ 964134 w 1084752"/>
                    <a:gd name="connsiteY7" fmla="*/ 5605 h 1417461"/>
                    <a:gd name="connsiteX8" fmla="*/ 1043155 w 1084752"/>
                    <a:gd name="connsiteY8" fmla="*/ 0 h 1417461"/>
                    <a:gd name="connsiteX0" fmla="*/ 1008275 w 1099715"/>
                    <a:gd name="connsiteY0" fmla="*/ 911748 h 1417461"/>
                    <a:gd name="connsiteX1" fmla="*/ 583539 w 1099715"/>
                    <a:gd name="connsiteY1" fmla="*/ 1310675 h 1417461"/>
                    <a:gd name="connsiteX2" fmla="*/ 404384 w 1099715"/>
                    <a:gd name="connsiteY2" fmla="*/ 1417461 h 1417461"/>
                    <a:gd name="connsiteX3" fmla="*/ 355782 w 1099715"/>
                    <a:gd name="connsiteY3" fmla="*/ 1351781 h 1417461"/>
                    <a:gd name="connsiteX4" fmla="*/ 18250 w 1099715"/>
                    <a:gd name="connsiteY4" fmla="*/ 383419 h 1417461"/>
                    <a:gd name="connsiteX5" fmla="*/ 964134 w 1099715"/>
                    <a:gd name="connsiteY5" fmla="*/ 5605 h 1417461"/>
                    <a:gd name="connsiteX6" fmla="*/ 1043155 w 1099715"/>
                    <a:gd name="connsiteY6" fmla="*/ 0 h 1417461"/>
                    <a:gd name="connsiteX7" fmla="*/ 1066654 w 1099715"/>
                    <a:gd name="connsiteY7" fmla="*/ 127626 h 1417461"/>
                    <a:gd name="connsiteX8" fmla="*/ 1099715 w 1099715"/>
                    <a:gd name="connsiteY8" fmla="*/ 1003188 h 1417461"/>
                    <a:gd name="connsiteX0" fmla="*/ 1008275 w 1066654"/>
                    <a:gd name="connsiteY0" fmla="*/ 911748 h 1417461"/>
                    <a:gd name="connsiteX1" fmla="*/ 583539 w 1066654"/>
                    <a:gd name="connsiteY1" fmla="*/ 1310675 h 1417461"/>
                    <a:gd name="connsiteX2" fmla="*/ 404384 w 1066654"/>
                    <a:gd name="connsiteY2" fmla="*/ 1417461 h 1417461"/>
                    <a:gd name="connsiteX3" fmla="*/ 355782 w 1066654"/>
                    <a:gd name="connsiteY3" fmla="*/ 1351781 h 1417461"/>
                    <a:gd name="connsiteX4" fmla="*/ 18250 w 1066654"/>
                    <a:gd name="connsiteY4" fmla="*/ 383419 h 1417461"/>
                    <a:gd name="connsiteX5" fmla="*/ 964134 w 1066654"/>
                    <a:gd name="connsiteY5" fmla="*/ 5605 h 1417461"/>
                    <a:gd name="connsiteX6" fmla="*/ 1043155 w 1066654"/>
                    <a:gd name="connsiteY6" fmla="*/ 0 h 1417461"/>
                    <a:gd name="connsiteX7" fmla="*/ 1066654 w 1066654"/>
                    <a:gd name="connsiteY7" fmla="*/ 127626 h 1417461"/>
                    <a:gd name="connsiteX0" fmla="*/ 583539 w 1066654"/>
                    <a:gd name="connsiteY0" fmla="*/ 1310675 h 1417461"/>
                    <a:gd name="connsiteX1" fmla="*/ 404384 w 1066654"/>
                    <a:gd name="connsiteY1" fmla="*/ 1417461 h 1417461"/>
                    <a:gd name="connsiteX2" fmla="*/ 355782 w 1066654"/>
                    <a:gd name="connsiteY2" fmla="*/ 1351781 h 1417461"/>
                    <a:gd name="connsiteX3" fmla="*/ 18250 w 1066654"/>
                    <a:gd name="connsiteY3" fmla="*/ 383419 h 1417461"/>
                    <a:gd name="connsiteX4" fmla="*/ 964134 w 1066654"/>
                    <a:gd name="connsiteY4" fmla="*/ 5605 h 1417461"/>
                    <a:gd name="connsiteX5" fmla="*/ 1043155 w 1066654"/>
                    <a:gd name="connsiteY5" fmla="*/ 0 h 1417461"/>
                    <a:gd name="connsiteX6" fmla="*/ 1066654 w 1066654"/>
                    <a:gd name="connsiteY6" fmla="*/ 127626 h 1417461"/>
                    <a:gd name="connsiteX0" fmla="*/ 583539 w 1043155"/>
                    <a:gd name="connsiteY0" fmla="*/ 1310675 h 1417461"/>
                    <a:gd name="connsiteX1" fmla="*/ 404384 w 1043155"/>
                    <a:gd name="connsiteY1" fmla="*/ 1417461 h 1417461"/>
                    <a:gd name="connsiteX2" fmla="*/ 355782 w 1043155"/>
                    <a:gd name="connsiteY2" fmla="*/ 1351781 h 1417461"/>
                    <a:gd name="connsiteX3" fmla="*/ 18250 w 1043155"/>
                    <a:gd name="connsiteY3" fmla="*/ 383419 h 1417461"/>
                    <a:gd name="connsiteX4" fmla="*/ 964134 w 1043155"/>
                    <a:gd name="connsiteY4" fmla="*/ 5605 h 1417461"/>
                    <a:gd name="connsiteX5" fmla="*/ 1043155 w 1043155"/>
                    <a:gd name="connsiteY5" fmla="*/ 0 h 1417461"/>
                    <a:gd name="connsiteX0" fmla="*/ 583539 w 964134"/>
                    <a:gd name="connsiteY0" fmla="*/ 1305070 h 1411856"/>
                    <a:gd name="connsiteX1" fmla="*/ 404384 w 964134"/>
                    <a:gd name="connsiteY1" fmla="*/ 1411856 h 1411856"/>
                    <a:gd name="connsiteX2" fmla="*/ 355782 w 964134"/>
                    <a:gd name="connsiteY2" fmla="*/ 1346176 h 1411856"/>
                    <a:gd name="connsiteX3" fmla="*/ 18250 w 964134"/>
                    <a:gd name="connsiteY3" fmla="*/ 377814 h 1411856"/>
                    <a:gd name="connsiteX4" fmla="*/ 964134 w 964134"/>
                    <a:gd name="connsiteY4" fmla="*/ 0 h 1411856"/>
                    <a:gd name="connsiteX0" fmla="*/ 404384 w 964134"/>
                    <a:gd name="connsiteY0" fmla="*/ 1411856 h 1411856"/>
                    <a:gd name="connsiteX1" fmla="*/ 355782 w 964134"/>
                    <a:gd name="connsiteY1" fmla="*/ 1346176 h 1411856"/>
                    <a:gd name="connsiteX2" fmla="*/ 18250 w 964134"/>
                    <a:gd name="connsiteY2" fmla="*/ 377814 h 1411856"/>
                    <a:gd name="connsiteX3" fmla="*/ 964134 w 964134"/>
                    <a:gd name="connsiteY3" fmla="*/ 0 h 1411856"/>
                    <a:gd name="connsiteX0" fmla="*/ 355782 w 964134"/>
                    <a:gd name="connsiteY0" fmla="*/ 1346176 h 1346176"/>
                    <a:gd name="connsiteX1" fmla="*/ 18250 w 964134"/>
                    <a:gd name="connsiteY1" fmla="*/ 377814 h 1346176"/>
                    <a:gd name="connsiteX2" fmla="*/ 964134 w 964134"/>
                    <a:gd name="connsiteY2" fmla="*/ 0 h 1346176"/>
                  </a:gdLst>
                  <a:ahLst/>
                  <a:cxnLst>
                    <a:cxn ang="0">
                      <a:pos x="connsiteX0" y="connsiteY0"/>
                    </a:cxn>
                    <a:cxn ang="0">
                      <a:pos x="connsiteX1" y="connsiteY1"/>
                    </a:cxn>
                    <a:cxn ang="0">
                      <a:pos x="connsiteX2" y="connsiteY2"/>
                    </a:cxn>
                  </a:cxnLst>
                  <a:rect l="l" t="t" r="r" b="b"/>
                  <a:pathLst>
                    <a:path w="964134" h="1346176">
                      <a:moveTo>
                        <a:pt x="355782" y="1346176"/>
                      </a:moveTo>
                      <a:cubicBezTo>
                        <a:pt x="108758" y="991210"/>
                        <a:pt x="-56905" y="579197"/>
                        <a:pt x="18250" y="377814"/>
                      </a:cubicBezTo>
                      <a:cubicBezTo>
                        <a:pt x="93405" y="176432"/>
                        <a:pt x="522884" y="42762"/>
                        <a:pt x="964134" y="0"/>
                      </a:cubicBezTo>
                    </a:path>
                  </a:pathLst>
                </a:custGeom>
                <a:noFill/>
                <a:ln w="381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37" name="Oval 26">
                  <a:extLst>
                    <a:ext uri="{FF2B5EF4-FFF2-40B4-BE49-F238E27FC236}">
                      <a16:creationId xmlns:a16="http://schemas.microsoft.com/office/drawing/2014/main" id="{92709F3C-261F-9E54-B405-F704F4EF7EDC}"/>
                    </a:ext>
                  </a:extLst>
                </p:cNvPr>
                <p:cNvSpPr/>
                <p:nvPr/>
              </p:nvSpPr>
              <p:spPr>
                <a:xfrm>
                  <a:off x="8510479" y="2377252"/>
                  <a:ext cx="2688608" cy="26886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38" name="Freeform: Shape 27">
                  <a:extLst>
                    <a:ext uri="{FF2B5EF4-FFF2-40B4-BE49-F238E27FC236}">
                      <a16:creationId xmlns:a16="http://schemas.microsoft.com/office/drawing/2014/main" id="{79CCBB88-9669-45EF-6806-B7779835FC31}"/>
                    </a:ext>
                  </a:extLst>
                </p:cNvPr>
                <p:cNvSpPr/>
                <p:nvPr/>
              </p:nvSpPr>
              <p:spPr>
                <a:xfrm>
                  <a:off x="9469487" y="2535245"/>
                  <a:ext cx="1736999" cy="2725765"/>
                </a:xfrm>
                <a:custGeom>
                  <a:avLst/>
                  <a:gdLst>
                    <a:gd name="connsiteX0" fmla="*/ 706196 w 1260363"/>
                    <a:gd name="connsiteY0" fmla="*/ 0 h 1977812"/>
                    <a:gd name="connsiteX1" fmla="*/ 740509 w 1260363"/>
                    <a:gd name="connsiteY1" fmla="*/ 1897 h 1977812"/>
                    <a:gd name="connsiteX2" fmla="*/ 1199803 w 1260363"/>
                    <a:gd name="connsiteY2" fmla="*/ 171512 h 1977812"/>
                    <a:gd name="connsiteX3" fmla="*/ 400634 w 1260363"/>
                    <a:gd name="connsiteY3" fmla="*/ 1976133 h 1977812"/>
                    <a:gd name="connsiteX4" fmla="*/ 40643 w 1260363"/>
                    <a:gd name="connsiteY4" fmla="*/ 1847269 h 1977812"/>
                    <a:gd name="connsiteX5" fmla="*/ 0 w 1260363"/>
                    <a:gd name="connsiteY5" fmla="*/ 1815173 h 1977812"/>
                    <a:gd name="connsiteX6" fmla="*/ 1338 w 1260363"/>
                    <a:gd name="connsiteY6" fmla="*/ 1812739 h 1977812"/>
                    <a:gd name="connsiteX7" fmla="*/ 718597 w 1260363"/>
                    <a:gd name="connsiteY7" fmla="*/ 235609 h 1977812"/>
                    <a:gd name="connsiteX8" fmla="*/ 706196 w 1260363"/>
                    <a:gd name="connsiteY8" fmla="*/ 0 h 1977812"/>
                    <a:gd name="connsiteX0" fmla="*/ 718597 w 1260363"/>
                    <a:gd name="connsiteY0" fmla="*/ 235609 h 1977812"/>
                    <a:gd name="connsiteX1" fmla="*/ 706196 w 1260363"/>
                    <a:gd name="connsiteY1" fmla="*/ 0 h 1977812"/>
                    <a:gd name="connsiteX2" fmla="*/ 740509 w 1260363"/>
                    <a:gd name="connsiteY2" fmla="*/ 1897 h 1977812"/>
                    <a:gd name="connsiteX3" fmla="*/ 1199803 w 1260363"/>
                    <a:gd name="connsiteY3" fmla="*/ 171512 h 1977812"/>
                    <a:gd name="connsiteX4" fmla="*/ 400634 w 1260363"/>
                    <a:gd name="connsiteY4" fmla="*/ 1976133 h 1977812"/>
                    <a:gd name="connsiteX5" fmla="*/ 40643 w 1260363"/>
                    <a:gd name="connsiteY5" fmla="*/ 1847269 h 1977812"/>
                    <a:gd name="connsiteX6" fmla="*/ 0 w 1260363"/>
                    <a:gd name="connsiteY6" fmla="*/ 1815173 h 1977812"/>
                    <a:gd name="connsiteX7" fmla="*/ 1338 w 1260363"/>
                    <a:gd name="connsiteY7" fmla="*/ 1812739 h 1977812"/>
                    <a:gd name="connsiteX8" fmla="*/ 810037 w 1260363"/>
                    <a:gd name="connsiteY8" fmla="*/ 327049 h 1977812"/>
                    <a:gd name="connsiteX0" fmla="*/ 718597 w 1260363"/>
                    <a:gd name="connsiteY0" fmla="*/ 235609 h 1977812"/>
                    <a:gd name="connsiteX1" fmla="*/ 706196 w 1260363"/>
                    <a:gd name="connsiteY1" fmla="*/ 0 h 1977812"/>
                    <a:gd name="connsiteX2" fmla="*/ 740509 w 1260363"/>
                    <a:gd name="connsiteY2" fmla="*/ 1897 h 1977812"/>
                    <a:gd name="connsiteX3" fmla="*/ 1199803 w 1260363"/>
                    <a:gd name="connsiteY3" fmla="*/ 171512 h 1977812"/>
                    <a:gd name="connsiteX4" fmla="*/ 400634 w 1260363"/>
                    <a:gd name="connsiteY4" fmla="*/ 1976133 h 1977812"/>
                    <a:gd name="connsiteX5" fmla="*/ 40643 w 1260363"/>
                    <a:gd name="connsiteY5" fmla="*/ 1847269 h 1977812"/>
                    <a:gd name="connsiteX6" fmla="*/ 0 w 1260363"/>
                    <a:gd name="connsiteY6" fmla="*/ 1815173 h 1977812"/>
                    <a:gd name="connsiteX7" fmla="*/ 1338 w 1260363"/>
                    <a:gd name="connsiteY7" fmla="*/ 1812739 h 1977812"/>
                    <a:gd name="connsiteX0" fmla="*/ 706196 w 1260363"/>
                    <a:gd name="connsiteY0" fmla="*/ 0 h 1977812"/>
                    <a:gd name="connsiteX1" fmla="*/ 740509 w 1260363"/>
                    <a:gd name="connsiteY1" fmla="*/ 1897 h 1977812"/>
                    <a:gd name="connsiteX2" fmla="*/ 1199803 w 1260363"/>
                    <a:gd name="connsiteY2" fmla="*/ 171512 h 1977812"/>
                    <a:gd name="connsiteX3" fmla="*/ 400634 w 1260363"/>
                    <a:gd name="connsiteY3" fmla="*/ 1976133 h 1977812"/>
                    <a:gd name="connsiteX4" fmla="*/ 40643 w 1260363"/>
                    <a:gd name="connsiteY4" fmla="*/ 1847269 h 1977812"/>
                    <a:gd name="connsiteX5" fmla="*/ 0 w 1260363"/>
                    <a:gd name="connsiteY5" fmla="*/ 1815173 h 1977812"/>
                    <a:gd name="connsiteX6" fmla="*/ 1338 w 1260363"/>
                    <a:gd name="connsiteY6" fmla="*/ 1812739 h 197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0363" h="1977812">
                      <a:moveTo>
                        <a:pt x="706196" y="0"/>
                      </a:moveTo>
                      <a:lnTo>
                        <a:pt x="740509" y="1897"/>
                      </a:lnTo>
                      <a:cubicBezTo>
                        <a:pt x="957624" y="25085"/>
                        <a:pt x="1131045" y="80247"/>
                        <a:pt x="1199803" y="171512"/>
                      </a:cubicBezTo>
                      <a:cubicBezTo>
                        <a:pt x="1444507" y="495984"/>
                        <a:pt x="901203" y="1922520"/>
                        <a:pt x="400634" y="1976133"/>
                      </a:cubicBezTo>
                      <a:cubicBezTo>
                        <a:pt x="291135" y="1987861"/>
                        <a:pt x="166687" y="1937435"/>
                        <a:pt x="40643" y="1847269"/>
                      </a:cubicBezTo>
                      <a:lnTo>
                        <a:pt x="0" y="1815173"/>
                      </a:lnTo>
                      <a:lnTo>
                        <a:pt x="1338" y="1812739"/>
                      </a:lnTo>
                    </a:path>
                  </a:pathLst>
                </a:custGeom>
                <a:noFill/>
                <a:ln w="3810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39" name="Oval 33">
                  <a:extLst>
                    <a:ext uri="{FF2B5EF4-FFF2-40B4-BE49-F238E27FC236}">
                      <a16:creationId xmlns:a16="http://schemas.microsoft.com/office/drawing/2014/main" id="{7B5E0EBB-BB18-C92C-9225-0238254A2E8F}"/>
                    </a:ext>
                  </a:extLst>
                </p:cNvPr>
                <p:cNvSpPr/>
                <p:nvPr/>
              </p:nvSpPr>
              <p:spPr>
                <a:xfrm>
                  <a:off x="8673307" y="2550275"/>
                  <a:ext cx="2362952" cy="1181475"/>
                </a:xfrm>
                <a:custGeom>
                  <a:avLst/>
                  <a:gdLst>
                    <a:gd name="connsiteX0" fmla="*/ 0 w 2274286"/>
                    <a:gd name="connsiteY0" fmla="*/ 1137142 h 2274284"/>
                    <a:gd name="connsiteX1" fmla="*/ 1137143 w 2274286"/>
                    <a:gd name="connsiteY1" fmla="*/ 0 h 2274284"/>
                    <a:gd name="connsiteX2" fmla="*/ 2274286 w 2274286"/>
                    <a:gd name="connsiteY2" fmla="*/ 1137142 h 2274284"/>
                    <a:gd name="connsiteX3" fmla="*/ 1137143 w 2274286"/>
                    <a:gd name="connsiteY3" fmla="*/ 2274284 h 2274284"/>
                    <a:gd name="connsiteX4" fmla="*/ 0 w 2274286"/>
                    <a:gd name="connsiteY4" fmla="*/ 1137142 h 2274284"/>
                    <a:gd name="connsiteX0" fmla="*/ 0 w 2274286"/>
                    <a:gd name="connsiteY0" fmla="*/ 1137142 h 1279285"/>
                    <a:gd name="connsiteX1" fmla="*/ 1137143 w 2274286"/>
                    <a:gd name="connsiteY1" fmla="*/ 0 h 1279285"/>
                    <a:gd name="connsiteX2" fmla="*/ 2274286 w 2274286"/>
                    <a:gd name="connsiteY2" fmla="*/ 1137142 h 1279285"/>
                    <a:gd name="connsiteX3" fmla="*/ 0 w 2274286"/>
                    <a:gd name="connsiteY3" fmla="*/ 1137142 h 1279285"/>
                    <a:gd name="connsiteX0" fmla="*/ 0 w 2274286"/>
                    <a:gd name="connsiteY0" fmla="*/ 1137142 h 1137142"/>
                    <a:gd name="connsiteX1" fmla="*/ 1137143 w 2274286"/>
                    <a:gd name="connsiteY1" fmla="*/ 0 h 1137142"/>
                    <a:gd name="connsiteX2" fmla="*/ 2274286 w 2274286"/>
                    <a:gd name="connsiteY2" fmla="*/ 1137142 h 1137142"/>
                    <a:gd name="connsiteX3" fmla="*/ 0 w 2274286"/>
                    <a:gd name="connsiteY3" fmla="*/ 1137142 h 1137142"/>
                  </a:gdLst>
                  <a:ahLst/>
                  <a:cxnLst>
                    <a:cxn ang="0">
                      <a:pos x="connsiteX0" y="connsiteY0"/>
                    </a:cxn>
                    <a:cxn ang="0">
                      <a:pos x="connsiteX1" y="connsiteY1"/>
                    </a:cxn>
                    <a:cxn ang="0">
                      <a:pos x="connsiteX2" y="connsiteY2"/>
                    </a:cxn>
                    <a:cxn ang="0">
                      <a:pos x="connsiteX3" y="connsiteY3"/>
                    </a:cxn>
                  </a:cxnLst>
                  <a:rect l="l" t="t" r="r" b="b"/>
                  <a:pathLst>
                    <a:path w="2274286" h="1137142">
                      <a:moveTo>
                        <a:pt x="0" y="1137142"/>
                      </a:moveTo>
                      <a:cubicBezTo>
                        <a:pt x="0" y="509116"/>
                        <a:pt x="509116" y="0"/>
                        <a:pt x="1137143" y="0"/>
                      </a:cubicBezTo>
                      <a:cubicBezTo>
                        <a:pt x="1765170" y="0"/>
                        <a:pt x="2274286" y="509116"/>
                        <a:pt x="2274286" y="1137142"/>
                      </a:cubicBezTo>
                      <a:lnTo>
                        <a:pt x="0" y="113714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40" name="Oval 37">
                  <a:extLst>
                    <a:ext uri="{FF2B5EF4-FFF2-40B4-BE49-F238E27FC236}">
                      <a16:creationId xmlns:a16="http://schemas.microsoft.com/office/drawing/2014/main" id="{DA57FFA3-3DF8-2AD7-BBEC-4F6FA9C632DE}"/>
                    </a:ext>
                  </a:extLst>
                </p:cNvPr>
                <p:cNvSpPr/>
                <p:nvPr/>
              </p:nvSpPr>
              <p:spPr>
                <a:xfrm>
                  <a:off x="10980549" y="4483177"/>
                  <a:ext cx="291348" cy="2913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sp>
              <p:nvSpPr>
                <p:cNvPr id="44" name="Oval 38">
                  <a:extLst>
                    <a:ext uri="{FF2B5EF4-FFF2-40B4-BE49-F238E27FC236}">
                      <a16:creationId xmlns:a16="http://schemas.microsoft.com/office/drawing/2014/main" id="{8E893762-925A-3354-85E6-3B70655AF9D4}"/>
                    </a:ext>
                  </a:extLst>
                </p:cNvPr>
                <p:cNvSpPr/>
                <p:nvPr/>
              </p:nvSpPr>
              <p:spPr>
                <a:xfrm>
                  <a:off x="8468687" y="4628852"/>
                  <a:ext cx="177342" cy="1773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white"/>
                    </a:solidFill>
                    <a:effectLst/>
                    <a:uLnTx/>
                    <a:uFillTx/>
                    <a:latin typeface="Nunito Sans regular" pitchFamily="2" charset="0"/>
                    <a:ea typeface="+mn-ea"/>
                    <a:cs typeface="+mn-cs"/>
                  </a:endParaRPr>
                </a:p>
              </p:txBody>
            </p:sp>
          </p:grpSp>
        </p:grpSp>
        <p:grpSp>
          <p:nvGrpSpPr>
            <p:cNvPr id="51" name="Grupo 50">
              <a:extLst>
                <a:ext uri="{FF2B5EF4-FFF2-40B4-BE49-F238E27FC236}">
                  <a16:creationId xmlns:a16="http://schemas.microsoft.com/office/drawing/2014/main" id="{DBE5DDA3-F5E2-5558-5180-D1D4D731B189}"/>
                </a:ext>
              </a:extLst>
            </p:cNvPr>
            <p:cNvGrpSpPr/>
            <p:nvPr/>
          </p:nvGrpSpPr>
          <p:grpSpPr>
            <a:xfrm>
              <a:off x="9598501" y="3819590"/>
              <a:ext cx="690155" cy="1167230"/>
              <a:chOff x="9598501" y="3819590"/>
              <a:chExt cx="690155" cy="1167230"/>
            </a:xfrm>
          </p:grpSpPr>
          <p:sp>
            <p:nvSpPr>
              <p:cNvPr id="52" name="TextBox 41">
                <a:extLst>
                  <a:ext uri="{FF2B5EF4-FFF2-40B4-BE49-F238E27FC236}">
                    <a16:creationId xmlns:a16="http://schemas.microsoft.com/office/drawing/2014/main" id="{D4AC7B0C-6514-F3F3-8561-FB94B3D806FE}"/>
                  </a:ext>
                </a:extLst>
              </p:cNvPr>
              <p:cNvSpPr txBox="1"/>
              <p:nvPr/>
            </p:nvSpPr>
            <p:spPr>
              <a:xfrm>
                <a:off x="9598501" y="4481157"/>
                <a:ext cx="690155" cy="505663"/>
              </a:xfrm>
              <a:prstGeom prst="rect">
                <a:avLst/>
              </a:prstGeom>
              <a:noFill/>
            </p:spPr>
            <p:txBody>
              <a:bodyPr wrap="square" lIns="0" tIns="0" rIns="0" bIns="0" rtlCol="0" anchor="t">
                <a:no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2800" b="1" kern="0" dirty="0">
                    <a:solidFill>
                      <a:prstClr val="black"/>
                    </a:solidFill>
                    <a:latin typeface="Nunito Sans regular" pitchFamily="2" charset="0"/>
                    <a:cs typeface="Arial" panose="020B0604020202020204" pitchFamily="34" charset="0"/>
                  </a:rPr>
                  <a:t>0</a:t>
                </a:r>
                <a:endParaRPr kumimoji="0" lang="en-US" sz="1800" b="1" i="0" u="none" strike="noStrike" kern="0" cap="none" spc="0" normalizeH="0" baseline="0" noProof="0" dirty="0">
                  <a:ln>
                    <a:noFill/>
                  </a:ln>
                  <a:solidFill>
                    <a:prstClr val="black"/>
                  </a:solidFill>
                  <a:effectLst/>
                  <a:uLnTx/>
                  <a:uFillTx/>
                  <a:latin typeface="Nunito Sans regular" pitchFamily="2" charset="0"/>
                  <a:ea typeface="+mn-ea"/>
                  <a:cs typeface="Arial" panose="020B0604020202020204" pitchFamily="34" charset="0"/>
                </a:endParaRPr>
              </a:p>
            </p:txBody>
          </p:sp>
          <p:pic>
            <p:nvPicPr>
              <p:cNvPr id="55" name="Gráfico 54" descr="Gráfico de tendencia descendente con relleno sólido">
                <a:extLst>
                  <a:ext uri="{FF2B5EF4-FFF2-40B4-BE49-F238E27FC236}">
                    <a16:creationId xmlns:a16="http://schemas.microsoft.com/office/drawing/2014/main" id="{B07481D4-C6C4-771A-F821-9E0740506D01}"/>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88921" y="3819590"/>
                <a:ext cx="496472" cy="496472"/>
              </a:xfrm>
              <a:prstGeom prst="rect">
                <a:avLst/>
              </a:prstGeom>
            </p:spPr>
          </p:pic>
        </p:grpSp>
      </p:grpSp>
      <p:sp>
        <p:nvSpPr>
          <p:cNvPr id="95" name="Cerrar llave 94">
            <a:extLst>
              <a:ext uri="{FF2B5EF4-FFF2-40B4-BE49-F238E27FC236}">
                <a16:creationId xmlns:a16="http://schemas.microsoft.com/office/drawing/2014/main" id="{0477DDE1-56DA-2C53-3170-F9003041C6BC}"/>
              </a:ext>
            </a:extLst>
          </p:cNvPr>
          <p:cNvSpPr/>
          <p:nvPr/>
        </p:nvSpPr>
        <p:spPr>
          <a:xfrm>
            <a:off x="6334692" y="1380062"/>
            <a:ext cx="660515" cy="4662953"/>
          </a:xfrm>
          <a:prstGeom prst="rightBrace">
            <a:avLst>
              <a:gd name="adj1" fmla="val 15494"/>
              <a:gd name="adj2" fmla="val 47337"/>
            </a:avLst>
          </a:prstGeom>
          <a:ln w="12700" cap="flat" cmpd="sng" algn="ctr">
            <a:solidFill>
              <a:srgbClr val="4BACC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lumMod val="75000"/>
                </a:prstClr>
              </a:solidFill>
              <a:effectLst/>
              <a:uLnTx/>
              <a:uFillTx/>
              <a:latin typeface="Nunito Sans regular" pitchFamily="2" charset="0"/>
              <a:ea typeface="+mn-ea"/>
              <a:cs typeface="+mn-cs"/>
            </a:endParaRPr>
          </a:p>
        </p:txBody>
      </p:sp>
      <p:sp>
        <p:nvSpPr>
          <p:cNvPr id="65" name="CuadroTexto 64">
            <a:extLst>
              <a:ext uri="{FF2B5EF4-FFF2-40B4-BE49-F238E27FC236}">
                <a16:creationId xmlns:a16="http://schemas.microsoft.com/office/drawing/2014/main" id="{F8C7AF33-EB5F-EF51-F33A-61A4C8D4D115}"/>
              </a:ext>
            </a:extLst>
          </p:cNvPr>
          <p:cNvSpPr txBox="1"/>
          <p:nvPr/>
        </p:nvSpPr>
        <p:spPr>
          <a:xfrm>
            <a:off x="4158622" y="2894193"/>
            <a:ext cx="2149285"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6400" b="1" kern="0" dirty="0">
                <a:solidFill>
                  <a:srgbClr val="00B050"/>
                </a:solidFill>
                <a:latin typeface="Nunito Sans regular" pitchFamily="2" charset="0"/>
              </a:rPr>
              <a:t>28</a:t>
            </a:r>
            <a:r>
              <a:rPr kumimoji="0" lang="es-CO" sz="6400" b="1" i="0" u="none" strike="noStrike" kern="0" cap="none" spc="0" normalizeH="0" baseline="0" noProof="0" dirty="0">
                <a:ln>
                  <a:noFill/>
                </a:ln>
                <a:solidFill>
                  <a:srgbClr val="00B050"/>
                </a:solidFill>
                <a:effectLst/>
                <a:uLnTx/>
                <a:uFillTx/>
                <a:latin typeface="Nunito Sans regular" pitchFamily="2" charset="0"/>
                <a:ea typeface="+mn-ea"/>
                <a:cs typeface="+mn-cs"/>
              </a:rPr>
              <a:t>%</a:t>
            </a:r>
          </a:p>
        </p:txBody>
      </p:sp>
      <p:sp>
        <p:nvSpPr>
          <p:cNvPr id="66" name="object 2">
            <a:extLst>
              <a:ext uri="{FF2B5EF4-FFF2-40B4-BE49-F238E27FC236}">
                <a16:creationId xmlns:a16="http://schemas.microsoft.com/office/drawing/2014/main" id="{42EEA270-E5F6-4A19-2379-3AF2F1006091}"/>
              </a:ext>
            </a:extLst>
          </p:cNvPr>
          <p:cNvSpPr txBox="1">
            <a:spLocks/>
          </p:cNvSpPr>
          <p:nvPr/>
        </p:nvSpPr>
        <p:spPr>
          <a:xfrm>
            <a:off x="5980923" y="2921815"/>
            <a:ext cx="495030" cy="382156"/>
          </a:xfrm>
          <a:prstGeom prst="rect">
            <a:avLst/>
          </a:prstGeom>
          <a:noFill/>
        </p:spPr>
        <p:txBody>
          <a:bodyPr vert="horz" wrap="square" lIns="0" tIns="12700" rIns="0" bIns="0" rtlCol="0" anchor="t">
            <a:spAutoFit/>
          </a:bodyPr>
          <a:lstStyle>
            <a:lvl1pPr>
              <a:defRPr sz="2400" b="0" i="0">
                <a:solidFill>
                  <a:srgbClr val="232323"/>
                </a:solidFill>
                <a:latin typeface="Verdana"/>
                <a:ea typeface="+mj-ea"/>
                <a:cs typeface="Verdana"/>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a:ln>
                  <a:noFill/>
                </a:ln>
                <a:solidFill>
                  <a:srgbClr val="00B050"/>
                </a:solidFill>
                <a:effectLst/>
                <a:uLnTx/>
                <a:uFillTx/>
                <a:latin typeface="Nunito Sans regular" pitchFamily="2" charset="0"/>
                <a:ea typeface="+mj-ea"/>
                <a:cs typeface="+mn-cs"/>
              </a:rPr>
              <a:t>*</a:t>
            </a:r>
          </a:p>
        </p:txBody>
      </p:sp>
      <p:sp>
        <p:nvSpPr>
          <p:cNvPr id="67" name="object 2">
            <a:extLst>
              <a:ext uri="{FF2B5EF4-FFF2-40B4-BE49-F238E27FC236}">
                <a16:creationId xmlns:a16="http://schemas.microsoft.com/office/drawing/2014/main" id="{1BEBA3A0-2975-0818-973F-E467E8627A59}"/>
              </a:ext>
            </a:extLst>
          </p:cNvPr>
          <p:cNvSpPr txBox="1">
            <a:spLocks/>
          </p:cNvSpPr>
          <p:nvPr/>
        </p:nvSpPr>
        <p:spPr>
          <a:xfrm>
            <a:off x="-93959" y="5353979"/>
            <a:ext cx="569087" cy="474489"/>
          </a:xfrm>
          <a:prstGeom prst="rect">
            <a:avLst/>
          </a:prstGeom>
          <a:noFill/>
        </p:spPr>
        <p:txBody>
          <a:bodyPr vert="horz" wrap="square" lIns="0" tIns="12700" rIns="0" bIns="0" rtlCol="0" anchor="t">
            <a:spAutoFit/>
          </a:bodyPr>
          <a:lstStyle>
            <a:lvl1pPr>
              <a:defRPr sz="2400" b="0" i="0">
                <a:solidFill>
                  <a:srgbClr val="232323"/>
                </a:solidFill>
                <a:latin typeface="Verdana"/>
                <a:ea typeface="+mj-ea"/>
                <a:cs typeface="Verdana"/>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3000" b="1" i="0" u="none" strike="noStrike" kern="0" cap="none" spc="0" normalizeH="0" baseline="0" noProof="0" dirty="0">
                <a:ln>
                  <a:noFill/>
                </a:ln>
                <a:solidFill>
                  <a:srgbClr val="00B050"/>
                </a:solidFill>
                <a:effectLst/>
                <a:uLnTx/>
                <a:uFillTx/>
                <a:latin typeface="Nunito Sans regular" pitchFamily="2" charset="0"/>
                <a:ea typeface="+mj-ea"/>
                <a:cs typeface="+mn-cs"/>
              </a:rPr>
              <a:t>*</a:t>
            </a:r>
          </a:p>
        </p:txBody>
      </p:sp>
      <p:sp>
        <p:nvSpPr>
          <p:cNvPr id="68" name="CuadroTexto 67">
            <a:extLst>
              <a:ext uri="{FF2B5EF4-FFF2-40B4-BE49-F238E27FC236}">
                <a16:creationId xmlns:a16="http://schemas.microsoft.com/office/drawing/2014/main" id="{6B821647-202D-4DAA-0B60-9AD1DE893B29}"/>
              </a:ext>
            </a:extLst>
          </p:cNvPr>
          <p:cNvSpPr txBox="1"/>
          <p:nvPr/>
        </p:nvSpPr>
        <p:spPr>
          <a:xfrm>
            <a:off x="214409" y="5498860"/>
            <a:ext cx="6294858" cy="523220"/>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Nunito Sans regular" pitchFamily="2" charset="0"/>
                <a:ea typeface="+mn-ea"/>
                <a:cs typeface="+mn-cs"/>
              </a:rPr>
              <a:t>De los 159 </a:t>
            </a:r>
            <a:r>
              <a:rPr lang="es-ES" sz="1400" dirty="0">
                <a:solidFill>
                  <a:srgbClr val="000000"/>
                </a:solidFill>
                <a:latin typeface="Nunito Sans regular" pitchFamily="2" charset="0"/>
              </a:rPr>
              <a:t>entregables programados en el año</a:t>
            </a:r>
            <a:r>
              <a:rPr kumimoji="0" lang="es-ES" sz="1400" b="0" i="0" u="none" strike="noStrike" kern="1200" cap="none" spc="0" normalizeH="0" baseline="0" noProof="0" dirty="0">
                <a:ln>
                  <a:noFill/>
                </a:ln>
                <a:solidFill>
                  <a:srgbClr val="000000"/>
                </a:solidFill>
                <a:effectLst/>
                <a:uLnTx/>
                <a:uFillTx/>
                <a:latin typeface="Nunito Sans regular" pitchFamily="2" charset="0"/>
                <a:ea typeface="+mn-ea"/>
                <a:cs typeface="+mn-cs"/>
              </a:rPr>
              <a:t>, 46 entregables presentaron cumplimiento al 100% en el periodo objeto de monitoreo. </a:t>
            </a:r>
          </a:p>
        </p:txBody>
      </p:sp>
      <p:sp>
        <p:nvSpPr>
          <p:cNvPr id="69" name="object 2">
            <a:extLst>
              <a:ext uri="{FF2B5EF4-FFF2-40B4-BE49-F238E27FC236}">
                <a16:creationId xmlns:a16="http://schemas.microsoft.com/office/drawing/2014/main" id="{8346C19C-D575-FB85-E37B-FFAC6A916B6C}"/>
              </a:ext>
            </a:extLst>
          </p:cNvPr>
          <p:cNvSpPr txBox="1">
            <a:spLocks/>
          </p:cNvSpPr>
          <p:nvPr/>
        </p:nvSpPr>
        <p:spPr>
          <a:xfrm>
            <a:off x="3984442" y="3898890"/>
            <a:ext cx="2391542" cy="566822"/>
          </a:xfrm>
          <a:prstGeom prst="rect">
            <a:avLst/>
          </a:prstGeom>
          <a:noFill/>
        </p:spPr>
        <p:txBody>
          <a:bodyPr vert="horz" wrap="square" lIns="0" tIns="12700" rIns="0" bIns="0" rtlCol="0" anchor="t">
            <a:spAutoFit/>
          </a:bodyPr>
          <a:lstStyle>
            <a:lvl1pPr>
              <a:defRPr sz="2400" b="0" i="0">
                <a:solidFill>
                  <a:srgbClr val="232323"/>
                </a:solidFill>
                <a:latin typeface="Verdana"/>
                <a:ea typeface="+mj-ea"/>
                <a:cs typeface="Verdana"/>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800" b="1" i="0" u="none" strike="noStrike" kern="0" cap="none" spc="0" normalizeH="0" baseline="0" noProof="0" dirty="0">
                <a:ln>
                  <a:noFill/>
                </a:ln>
                <a:solidFill>
                  <a:srgbClr val="00B050"/>
                </a:solidFill>
                <a:effectLst/>
                <a:uLnTx/>
                <a:uFillTx/>
                <a:latin typeface="Nunito Sans regular" pitchFamily="2" charset="0"/>
                <a:ea typeface="+mj-ea"/>
                <a:cs typeface="+mn-cs"/>
              </a:rPr>
              <a:t>Avance de </a:t>
            </a:r>
            <a:r>
              <a:rPr lang="es-CO" sz="1800" b="1" kern="0" dirty="0">
                <a:solidFill>
                  <a:srgbClr val="00B050"/>
                </a:solidFill>
                <a:latin typeface="Nunito Sans regular" pitchFamily="2" charset="0"/>
                <a:cs typeface="+mn-cs"/>
              </a:rPr>
              <a:t>ejecución con corte a Abril 2024</a:t>
            </a:r>
            <a:endParaRPr kumimoji="0" lang="es-CO" sz="1800" b="1" i="0" u="none" strike="noStrike" kern="0" cap="none" spc="0" normalizeH="0" baseline="0" noProof="0" dirty="0">
              <a:ln>
                <a:noFill/>
              </a:ln>
              <a:solidFill>
                <a:srgbClr val="00B050"/>
              </a:solidFill>
              <a:effectLst/>
              <a:uLnTx/>
              <a:uFillTx/>
              <a:latin typeface="Nunito Sans regular" pitchFamily="2" charset="0"/>
              <a:ea typeface="+mj-ea"/>
              <a:cs typeface="+mn-cs"/>
            </a:endParaRPr>
          </a:p>
        </p:txBody>
      </p:sp>
      <p:sp>
        <p:nvSpPr>
          <p:cNvPr id="18" name="Rectangle: Rounded Corners 43">
            <a:extLst>
              <a:ext uri="{FF2B5EF4-FFF2-40B4-BE49-F238E27FC236}">
                <a16:creationId xmlns:a16="http://schemas.microsoft.com/office/drawing/2014/main" id="{8F82B695-07DB-4C74-5C7B-AE8160706123}"/>
              </a:ext>
            </a:extLst>
          </p:cNvPr>
          <p:cNvSpPr/>
          <p:nvPr/>
        </p:nvSpPr>
        <p:spPr>
          <a:xfrm>
            <a:off x="9268074" y="1549641"/>
            <a:ext cx="1571509" cy="438993"/>
          </a:xfrm>
          <a:prstGeom prst="roundRect">
            <a:avLst>
              <a:gd name="adj" fmla="val 50000"/>
            </a:avLst>
          </a:prstGeom>
          <a:solidFill>
            <a:srgbClr val="00B050"/>
          </a:solidFill>
          <a:ln>
            <a:solidFill>
              <a:srgbClr val="53B7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O" sz="2400" b="1" dirty="0">
                <a:solidFill>
                  <a:prstClr val="white"/>
                </a:solidFill>
                <a:latin typeface="Verdana" panose="020B0604030504040204" pitchFamily="34" charset="0"/>
                <a:ea typeface="Verdana" panose="020B0604030504040204" pitchFamily="34" charset="0"/>
              </a:rPr>
              <a:t>100</a:t>
            </a:r>
            <a:r>
              <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t>
            </a:r>
          </a:p>
        </p:txBody>
      </p:sp>
      <p:sp>
        <p:nvSpPr>
          <p:cNvPr id="31" name="Rectangle: Rounded Corners 43">
            <a:extLst>
              <a:ext uri="{FF2B5EF4-FFF2-40B4-BE49-F238E27FC236}">
                <a16:creationId xmlns:a16="http://schemas.microsoft.com/office/drawing/2014/main" id="{554DC8E0-2674-5591-DF3F-5144E45ABAD7}"/>
              </a:ext>
            </a:extLst>
          </p:cNvPr>
          <p:cNvSpPr/>
          <p:nvPr/>
        </p:nvSpPr>
        <p:spPr>
          <a:xfrm>
            <a:off x="9321778" y="3271835"/>
            <a:ext cx="1404012" cy="492443"/>
          </a:xfrm>
          <a:prstGeom prst="roundRect">
            <a:avLst>
              <a:gd name="adj" fmla="val 50000"/>
            </a:avLst>
          </a:prstGeom>
          <a:solidFill>
            <a:srgbClr val="FDD14B"/>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s-MX"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0%</a:t>
            </a:r>
            <a:endPar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59" name="Rectangle: Rounded Corners 43">
            <a:extLst>
              <a:ext uri="{FF2B5EF4-FFF2-40B4-BE49-F238E27FC236}">
                <a16:creationId xmlns:a16="http://schemas.microsoft.com/office/drawing/2014/main" id="{C8BFD8D6-3D3B-4388-7ABC-7580D4D7F1B6}"/>
              </a:ext>
            </a:extLst>
          </p:cNvPr>
          <p:cNvSpPr/>
          <p:nvPr/>
        </p:nvSpPr>
        <p:spPr>
          <a:xfrm>
            <a:off x="9305017" y="5007344"/>
            <a:ext cx="1296000" cy="438993"/>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MX" sz="2400" b="1" dirty="0">
                <a:solidFill>
                  <a:prstClr val="white"/>
                </a:solidFill>
                <a:latin typeface="Verdana" panose="020B0604030504040204" pitchFamily="34" charset="0"/>
                <a:ea typeface="Verdana" panose="020B0604030504040204" pitchFamily="34" charset="0"/>
              </a:rPr>
              <a:t>0</a:t>
            </a:r>
            <a:r>
              <a:rPr kumimoji="0" lang="es-MX"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a:t>
            </a:r>
            <a:endParaRPr kumimoji="0" lang="es-CO" sz="24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61" name="object 2">
            <a:extLst>
              <a:ext uri="{FF2B5EF4-FFF2-40B4-BE49-F238E27FC236}">
                <a16:creationId xmlns:a16="http://schemas.microsoft.com/office/drawing/2014/main" id="{81BFEA5F-CAE1-134B-9196-54BDBA825F04}"/>
              </a:ext>
            </a:extLst>
          </p:cNvPr>
          <p:cNvSpPr txBox="1">
            <a:spLocks/>
          </p:cNvSpPr>
          <p:nvPr/>
        </p:nvSpPr>
        <p:spPr>
          <a:xfrm>
            <a:off x="8642491" y="974544"/>
            <a:ext cx="2560485" cy="382156"/>
          </a:xfrm>
          <a:prstGeom prst="rect">
            <a:avLst/>
          </a:prstGeom>
          <a:noFill/>
        </p:spPr>
        <p:txBody>
          <a:bodyPr vert="horz" wrap="square" lIns="0" tIns="12700" rIns="0" bIns="0" rtlCol="0" anchor="t">
            <a:spAutoFit/>
          </a:bodyPr>
          <a:lstStyle>
            <a:lvl1pPr>
              <a:defRPr sz="2400" b="0" i="0">
                <a:solidFill>
                  <a:srgbClr val="232323"/>
                </a:solidFill>
                <a:latin typeface="Verdana"/>
                <a:ea typeface="+mj-ea"/>
                <a:cs typeface="Verdana"/>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rPr>
              <a:t>Cumplimiento</a:t>
            </a:r>
            <a:endParaRPr lang="es-CO" sz="1200" kern="0" dirty="0">
              <a:solidFill>
                <a:srgbClr val="262626"/>
              </a:solidFill>
              <a:latin typeface="Verdana" panose="020B0604030504040204" pitchFamily="34" charset="0"/>
              <a:ea typeface="Verdana" panose="020B0604030504040204" pitchFamily="34" charset="0"/>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200" b="1" i="0" u="none" strike="noStrike" kern="0" cap="none" spc="0" normalizeH="0" baseline="0" noProof="0" dirty="0">
                <a:ln>
                  <a:noFill/>
                </a:ln>
                <a:solidFill>
                  <a:srgbClr val="262626"/>
                </a:solidFill>
                <a:effectLst/>
                <a:uLnTx/>
                <a:uFillTx/>
                <a:latin typeface="Verdana" panose="020B0604030504040204" pitchFamily="34" charset="0"/>
                <a:ea typeface="Verdana" panose="020B0604030504040204" pitchFamily="34" charset="0"/>
                <a:cs typeface="+mn-cs"/>
              </a:rPr>
              <a:t>Cuatrimestre I -2024</a:t>
            </a:r>
          </a:p>
        </p:txBody>
      </p:sp>
    </p:spTree>
    <p:extLst>
      <p:ext uri="{BB962C8B-B14F-4D97-AF65-F5344CB8AC3E}">
        <p14:creationId xmlns:p14="http://schemas.microsoft.com/office/powerpoint/2010/main" val="2836794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D70920E-2609-78AD-814D-574C25E257DE}"/>
              </a:ext>
            </a:extLst>
          </p:cNvPr>
          <p:cNvSpPr txBox="1"/>
          <p:nvPr/>
        </p:nvSpPr>
        <p:spPr>
          <a:xfrm>
            <a:off x="2537737" y="624727"/>
            <a:ext cx="7116525" cy="755262"/>
          </a:xfrm>
          <a:prstGeom prst="rect">
            <a:avLst/>
          </a:prstGeom>
          <a:noFill/>
          <a:ln>
            <a:noFill/>
          </a:ln>
        </p:spPr>
        <p:txBody>
          <a:bodyPr spcFirstLastPara="1" vert="horz" wrap="square" lIns="32433" tIns="16211" rIns="32433" bIns="16211" rtlCol="0" anchor="ctr" anchorCtr="0">
            <a:noAutofit/>
          </a:bodyPr>
          <a:lstStyle>
            <a:defPPr>
              <a:defRPr lang="en-US"/>
            </a:defPPr>
            <a:lvl1pPr marL="0" algn="l" defTabSz="172204" rtl="0" eaLnBrk="1" latinLnBrk="0" hangingPunct="1">
              <a:defRPr sz="678" kern="1200">
                <a:solidFill>
                  <a:schemeClr val="tx1"/>
                </a:solidFill>
                <a:latin typeface="+mn-lt"/>
                <a:ea typeface="+mn-ea"/>
                <a:cs typeface="+mn-cs"/>
              </a:defRPr>
            </a:lvl1pPr>
            <a:lvl2pPr marL="172204" algn="l" defTabSz="172204" rtl="0" eaLnBrk="1" latinLnBrk="0" hangingPunct="1">
              <a:defRPr sz="678" kern="1200">
                <a:solidFill>
                  <a:schemeClr val="tx1"/>
                </a:solidFill>
                <a:latin typeface="+mn-lt"/>
                <a:ea typeface="+mn-ea"/>
                <a:cs typeface="+mn-cs"/>
              </a:defRPr>
            </a:lvl2pPr>
            <a:lvl3pPr marL="344409" algn="l" defTabSz="172204" rtl="0" eaLnBrk="1" latinLnBrk="0" hangingPunct="1">
              <a:defRPr sz="678" kern="1200">
                <a:solidFill>
                  <a:schemeClr val="tx1"/>
                </a:solidFill>
                <a:latin typeface="+mn-lt"/>
                <a:ea typeface="+mn-ea"/>
                <a:cs typeface="+mn-cs"/>
              </a:defRPr>
            </a:lvl3pPr>
            <a:lvl4pPr marL="516613" algn="l" defTabSz="172204" rtl="0" eaLnBrk="1" latinLnBrk="0" hangingPunct="1">
              <a:defRPr sz="678" kern="1200">
                <a:solidFill>
                  <a:schemeClr val="tx1"/>
                </a:solidFill>
                <a:latin typeface="+mn-lt"/>
                <a:ea typeface="+mn-ea"/>
                <a:cs typeface="+mn-cs"/>
              </a:defRPr>
            </a:lvl4pPr>
            <a:lvl5pPr marL="688817" algn="l" defTabSz="172204" rtl="0" eaLnBrk="1" latinLnBrk="0" hangingPunct="1">
              <a:defRPr sz="678" kern="1200">
                <a:solidFill>
                  <a:schemeClr val="tx1"/>
                </a:solidFill>
                <a:latin typeface="+mn-lt"/>
                <a:ea typeface="+mn-ea"/>
                <a:cs typeface="+mn-cs"/>
              </a:defRPr>
            </a:lvl5pPr>
            <a:lvl6pPr marL="861022" algn="l" defTabSz="172204" rtl="0" eaLnBrk="1" latinLnBrk="0" hangingPunct="1">
              <a:defRPr sz="678" kern="1200">
                <a:solidFill>
                  <a:schemeClr val="tx1"/>
                </a:solidFill>
                <a:latin typeface="+mn-lt"/>
                <a:ea typeface="+mn-ea"/>
                <a:cs typeface="+mn-cs"/>
              </a:defRPr>
            </a:lvl6pPr>
            <a:lvl7pPr marL="1033226" algn="l" defTabSz="172204" rtl="0" eaLnBrk="1" latinLnBrk="0" hangingPunct="1">
              <a:defRPr sz="678" kern="1200">
                <a:solidFill>
                  <a:schemeClr val="tx1"/>
                </a:solidFill>
                <a:latin typeface="+mn-lt"/>
                <a:ea typeface="+mn-ea"/>
                <a:cs typeface="+mn-cs"/>
              </a:defRPr>
            </a:lvl7pPr>
            <a:lvl8pPr marL="1205431" algn="l" defTabSz="172204" rtl="0" eaLnBrk="1" latinLnBrk="0" hangingPunct="1">
              <a:defRPr sz="678" kern="1200">
                <a:solidFill>
                  <a:schemeClr val="tx1"/>
                </a:solidFill>
                <a:latin typeface="+mn-lt"/>
                <a:ea typeface="+mn-ea"/>
                <a:cs typeface="+mn-cs"/>
              </a:defRPr>
            </a:lvl8pPr>
            <a:lvl9pPr marL="1377635" algn="l" defTabSz="172204" rtl="0" eaLnBrk="1" latinLnBrk="0" hangingPunct="1">
              <a:defRPr sz="678" kern="1200">
                <a:solidFill>
                  <a:schemeClr val="tx1"/>
                </a:solidFill>
                <a:latin typeface="+mn-lt"/>
                <a:ea typeface="+mn-ea"/>
                <a:cs typeface="+mn-cs"/>
              </a:defRPr>
            </a:lvl9pPr>
          </a:lstStyle>
          <a:p>
            <a:pPr algn="ctr"/>
            <a:r>
              <a:rPr lang="es-ES" sz="1800" b="1">
                <a:solidFill>
                  <a:schemeClr val="accent1">
                    <a:lumMod val="75000"/>
                  </a:schemeClr>
                </a:solidFill>
                <a:latin typeface="Verdana"/>
                <a:ea typeface="Verdana"/>
              </a:rPr>
              <a:t>Resultados del Monitoreo</a:t>
            </a:r>
          </a:p>
          <a:p>
            <a:pPr algn="ctr"/>
            <a:r>
              <a:rPr lang="es-ES" sz="1800" b="1">
                <a:solidFill>
                  <a:srgbClr val="FF0000"/>
                </a:solidFill>
                <a:latin typeface="Verdana"/>
                <a:ea typeface="Verdana"/>
              </a:rPr>
              <a:t>COMPONENTE: GESTION INTEGRAL DEL RIESGO </a:t>
            </a:r>
          </a:p>
        </p:txBody>
      </p:sp>
      <p:sp>
        <p:nvSpPr>
          <p:cNvPr id="3" name="CuadroTexto 2">
            <a:extLst>
              <a:ext uri="{FF2B5EF4-FFF2-40B4-BE49-F238E27FC236}">
                <a16:creationId xmlns:a16="http://schemas.microsoft.com/office/drawing/2014/main" id="{14BEDE83-0A9C-64FF-4006-696EF334A2A0}"/>
              </a:ext>
            </a:extLst>
          </p:cNvPr>
          <p:cNvSpPr txBox="1"/>
          <p:nvPr/>
        </p:nvSpPr>
        <p:spPr>
          <a:xfrm>
            <a:off x="1460207" y="2036559"/>
            <a:ext cx="4953175" cy="3231654"/>
          </a:xfrm>
          <a:prstGeom prst="rect">
            <a:avLst/>
          </a:prstGeom>
          <a:noFill/>
        </p:spPr>
        <p:txBody>
          <a:bodyPr wrap="square" rtlCol="0">
            <a:spAutoFit/>
          </a:bodyPr>
          <a:lstStyle/>
          <a:p>
            <a:pPr algn="just"/>
            <a:r>
              <a:rPr lang="es-ES" dirty="0"/>
              <a:t>Por parte de la Oficina de Control Interno se realizó el Informe consolidado del año 2023, con un cumplimiento al 100% de ejecución del Plan Anual de Auditorias conforme a la Ley 87 de 1993. </a:t>
            </a:r>
          </a:p>
          <a:p>
            <a:pPr algn="just"/>
            <a:endParaRPr lang="es-ES" dirty="0"/>
          </a:p>
          <a:p>
            <a:pPr algn="just"/>
            <a:r>
              <a:rPr lang="es-ES" dirty="0"/>
              <a:t>La Oficina Asesora de Planeación realizó y publicó en la página web del ministerio el Informe de seguimiento a la gestión de riesgos con corte al año 2023.  </a:t>
            </a:r>
            <a:r>
              <a:rPr lang="es-ES" sz="1200" dirty="0">
                <a:hlinkClick r:id="rId2"/>
              </a:rPr>
              <a:t>https://minvivienda.gov.co/ministerio/planeacion-gestion-y-control/planeacion-y-seguimiento/seguimiento-mapas-de-riesgo</a:t>
            </a:r>
            <a:endParaRPr lang="es-ES" sz="1200" dirty="0"/>
          </a:p>
          <a:p>
            <a:pPr algn="just"/>
            <a:endParaRPr lang="es-ES" sz="1200" dirty="0"/>
          </a:p>
          <a:p>
            <a:pPr algn="just"/>
            <a:endParaRPr lang="es-ES" dirty="0"/>
          </a:p>
        </p:txBody>
      </p:sp>
      <p:pic>
        <p:nvPicPr>
          <p:cNvPr id="4" name="Imagen 3">
            <a:extLst>
              <a:ext uri="{FF2B5EF4-FFF2-40B4-BE49-F238E27FC236}">
                <a16:creationId xmlns:a16="http://schemas.microsoft.com/office/drawing/2014/main" id="{A0879ABE-69C1-C32E-BF07-CF50D1C3CDD9}"/>
              </a:ext>
            </a:extLst>
          </p:cNvPr>
          <p:cNvPicPr>
            <a:picLocks noChangeAspect="1"/>
          </p:cNvPicPr>
          <p:nvPr/>
        </p:nvPicPr>
        <p:blipFill>
          <a:blip r:embed="rId3"/>
          <a:stretch>
            <a:fillRect/>
          </a:stretch>
        </p:blipFill>
        <p:spPr>
          <a:xfrm>
            <a:off x="7539226" y="1786855"/>
            <a:ext cx="3349596" cy="2964705"/>
          </a:xfrm>
          <a:prstGeom prst="rect">
            <a:avLst/>
          </a:prstGeom>
        </p:spPr>
      </p:pic>
    </p:spTree>
    <p:extLst>
      <p:ext uri="{BB962C8B-B14F-4D97-AF65-F5344CB8AC3E}">
        <p14:creationId xmlns:p14="http://schemas.microsoft.com/office/powerpoint/2010/main" val="92358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D70920E-2609-78AD-814D-574C25E257DE}"/>
              </a:ext>
            </a:extLst>
          </p:cNvPr>
          <p:cNvSpPr txBox="1"/>
          <p:nvPr/>
        </p:nvSpPr>
        <p:spPr>
          <a:xfrm>
            <a:off x="2747461" y="696034"/>
            <a:ext cx="7116525" cy="559697"/>
          </a:xfrm>
          <a:prstGeom prst="rect">
            <a:avLst/>
          </a:prstGeom>
          <a:noFill/>
          <a:ln>
            <a:noFill/>
          </a:ln>
        </p:spPr>
        <p:txBody>
          <a:bodyPr spcFirstLastPara="1" vert="horz" wrap="square" lIns="32433" tIns="16211" rIns="32433" bIns="16211" rtlCol="0" anchor="ctr" anchorCtr="0">
            <a:noAutofit/>
          </a:bodyPr>
          <a:lstStyle>
            <a:defPPr>
              <a:defRPr lang="en-US"/>
            </a:defPPr>
            <a:lvl1pPr marL="0" algn="l" defTabSz="172204" rtl="0" eaLnBrk="1" latinLnBrk="0" hangingPunct="1">
              <a:defRPr sz="678" kern="1200">
                <a:solidFill>
                  <a:schemeClr val="tx1"/>
                </a:solidFill>
                <a:latin typeface="+mn-lt"/>
                <a:ea typeface="+mn-ea"/>
                <a:cs typeface="+mn-cs"/>
              </a:defRPr>
            </a:lvl1pPr>
            <a:lvl2pPr marL="172204" algn="l" defTabSz="172204" rtl="0" eaLnBrk="1" latinLnBrk="0" hangingPunct="1">
              <a:defRPr sz="678" kern="1200">
                <a:solidFill>
                  <a:schemeClr val="tx1"/>
                </a:solidFill>
                <a:latin typeface="+mn-lt"/>
                <a:ea typeface="+mn-ea"/>
                <a:cs typeface="+mn-cs"/>
              </a:defRPr>
            </a:lvl2pPr>
            <a:lvl3pPr marL="344409" algn="l" defTabSz="172204" rtl="0" eaLnBrk="1" latinLnBrk="0" hangingPunct="1">
              <a:defRPr sz="678" kern="1200">
                <a:solidFill>
                  <a:schemeClr val="tx1"/>
                </a:solidFill>
                <a:latin typeface="+mn-lt"/>
                <a:ea typeface="+mn-ea"/>
                <a:cs typeface="+mn-cs"/>
              </a:defRPr>
            </a:lvl3pPr>
            <a:lvl4pPr marL="516613" algn="l" defTabSz="172204" rtl="0" eaLnBrk="1" latinLnBrk="0" hangingPunct="1">
              <a:defRPr sz="678" kern="1200">
                <a:solidFill>
                  <a:schemeClr val="tx1"/>
                </a:solidFill>
                <a:latin typeface="+mn-lt"/>
                <a:ea typeface="+mn-ea"/>
                <a:cs typeface="+mn-cs"/>
              </a:defRPr>
            </a:lvl4pPr>
            <a:lvl5pPr marL="688817" algn="l" defTabSz="172204" rtl="0" eaLnBrk="1" latinLnBrk="0" hangingPunct="1">
              <a:defRPr sz="678" kern="1200">
                <a:solidFill>
                  <a:schemeClr val="tx1"/>
                </a:solidFill>
                <a:latin typeface="+mn-lt"/>
                <a:ea typeface="+mn-ea"/>
                <a:cs typeface="+mn-cs"/>
              </a:defRPr>
            </a:lvl5pPr>
            <a:lvl6pPr marL="861022" algn="l" defTabSz="172204" rtl="0" eaLnBrk="1" latinLnBrk="0" hangingPunct="1">
              <a:defRPr sz="678" kern="1200">
                <a:solidFill>
                  <a:schemeClr val="tx1"/>
                </a:solidFill>
                <a:latin typeface="+mn-lt"/>
                <a:ea typeface="+mn-ea"/>
                <a:cs typeface="+mn-cs"/>
              </a:defRPr>
            </a:lvl6pPr>
            <a:lvl7pPr marL="1033226" algn="l" defTabSz="172204" rtl="0" eaLnBrk="1" latinLnBrk="0" hangingPunct="1">
              <a:defRPr sz="678" kern="1200">
                <a:solidFill>
                  <a:schemeClr val="tx1"/>
                </a:solidFill>
                <a:latin typeface="+mn-lt"/>
                <a:ea typeface="+mn-ea"/>
                <a:cs typeface="+mn-cs"/>
              </a:defRPr>
            </a:lvl7pPr>
            <a:lvl8pPr marL="1205431" algn="l" defTabSz="172204" rtl="0" eaLnBrk="1" latinLnBrk="0" hangingPunct="1">
              <a:defRPr sz="678" kern="1200">
                <a:solidFill>
                  <a:schemeClr val="tx1"/>
                </a:solidFill>
                <a:latin typeface="+mn-lt"/>
                <a:ea typeface="+mn-ea"/>
                <a:cs typeface="+mn-cs"/>
              </a:defRPr>
            </a:lvl8pPr>
            <a:lvl9pPr marL="1377635" algn="l" defTabSz="172204" rtl="0" eaLnBrk="1" latinLnBrk="0" hangingPunct="1">
              <a:defRPr sz="678" kern="1200">
                <a:solidFill>
                  <a:schemeClr val="tx1"/>
                </a:solidFill>
                <a:latin typeface="+mn-lt"/>
                <a:ea typeface="+mn-ea"/>
                <a:cs typeface="+mn-cs"/>
              </a:defRPr>
            </a:lvl9pPr>
          </a:lstStyle>
          <a:p>
            <a:pPr algn="ctr"/>
            <a:r>
              <a:rPr lang="es-ES" sz="1800" b="1">
                <a:solidFill>
                  <a:schemeClr val="accent1">
                    <a:lumMod val="75000"/>
                  </a:schemeClr>
                </a:solidFill>
                <a:latin typeface="Verdana"/>
                <a:ea typeface="Verdana"/>
              </a:rPr>
              <a:t>Resultados del Monitoreo</a:t>
            </a:r>
          </a:p>
          <a:p>
            <a:pPr algn="ctr"/>
            <a:r>
              <a:rPr lang="es-ES" sz="1800" b="1">
                <a:solidFill>
                  <a:srgbClr val="FF0000"/>
                </a:solidFill>
                <a:latin typeface="Verdana"/>
                <a:ea typeface="Verdana"/>
              </a:rPr>
              <a:t>COMPONENTE: REDES INSTITUCIONALES Y CANALES DE DENUNCIA </a:t>
            </a:r>
          </a:p>
        </p:txBody>
      </p:sp>
      <p:sp>
        <p:nvSpPr>
          <p:cNvPr id="3" name="CuadroTexto 2">
            <a:extLst>
              <a:ext uri="{FF2B5EF4-FFF2-40B4-BE49-F238E27FC236}">
                <a16:creationId xmlns:a16="http://schemas.microsoft.com/office/drawing/2014/main" id="{14BEDE83-0A9C-64FF-4006-696EF334A2A0}"/>
              </a:ext>
            </a:extLst>
          </p:cNvPr>
          <p:cNvSpPr txBox="1"/>
          <p:nvPr/>
        </p:nvSpPr>
        <p:spPr>
          <a:xfrm>
            <a:off x="1686711" y="1868779"/>
            <a:ext cx="4824984" cy="553998"/>
          </a:xfrm>
          <a:prstGeom prst="rect">
            <a:avLst/>
          </a:prstGeom>
          <a:noFill/>
        </p:spPr>
        <p:txBody>
          <a:bodyPr wrap="square" rtlCol="0">
            <a:spAutoFit/>
          </a:bodyPr>
          <a:lstStyle/>
          <a:p>
            <a:pPr algn="just"/>
            <a:endParaRPr lang="es-ES" sz="1200"/>
          </a:p>
          <a:p>
            <a:pPr algn="just"/>
            <a:endParaRPr lang="es-ES"/>
          </a:p>
        </p:txBody>
      </p:sp>
      <p:sp>
        <p:nvSpPr>
          <p:cNvPr id="5" name="CuadroTexto 4">
            <a:extLst>
              <a:ext uri="{FF2B5EF4-FFF2-40B4-BE49-F238E27FC236}">
                <a16:creationId xmlns:a16="http://schemas.microsoft.com/office/drawing/2014/main" id="{C520F6F8-A673-AD0B-C9CA-0563A0684043}"/>
              </a:ext>
            </a:extLst>
          </p:cNvPr>
          <p:cNvSpPr txBox="1"/>
          <p:nvPr/>
        </p:nvSpPr>
        <p:spPr>
          <a:xfrm>
            <a:off x="5752491" y="1578931"/>
            <a:ext cx="5910120" cy="6370975"/>
          </a:xfrm>
          <a:prstGeom prst="rect">
            <a:avLst/>
          </a:prstGeom>
          <a:noFill/>
        </p:spPr>
        <p:txBody>
          <a:bodyPr wrap="square" rtlCol="0">
            <a:spAutoFit/>
          </a:bodyPr>
          <a:lstStyle/>
          <a:p>
            <a:pPr algn="just"/>
            <a:r>
              <a:rPr lang="es-ES" dirty="0"/>
              <a:t>El Grupo de Atención al Usuario y Archivo – GAUA socializó  a través de Nuestra Net: </a:t>
            </a:r>
          </a:p>
          <a:p>
            <a:pPr algn="just"/>
            <a:endParaRPr lang="es-ES" dirty="0"/>
          </a:p>
          <a:p>
            <a:pPr marL="285750" indent="-285750" algn="just">
              <a:buFont typeface="Arial" panose="020B0604020202020204" pitchFamily="34" charset="0"/>
              <a:buChar char="•"/>
            </a:pPr>
            <a:r>
              <a:rPr lang="es-ES" dirty="0"/>
              <a:t>La funcionalidad de la gestión documental y los canales de acceso del MVCT para garantizar el acceso a los ciudadanos a los tramites y servicios del ministerio. </a:t>
            </a:r>
          </a:p>
          <a:p>
            <a:pPr marL="285750" indent="-285750" algn="just">
              <a:buFont typeface="Arial" panose="020B0604020202020204" pitchFamily="34" charset="0"/>
              <a:buChar char="•"/>
            </a:pPr>
            <a:r>
              <a:rPr lang="es-ES" dirty="0"/>
              <a:t>La Política de Servicio al Ciudadano que define el Departamento Administrativo de la Función Pública (DAFP).</a:t>
            </a:r>
          </a:p>
          <a:p>
            <a:pPr marL="285750" indent="-285750" algn="just">
              <a:buFont typeface="Arial" panose="020B0604020202020204" pitchFamily="34" charset="0"/>
              <a:buChar char="•"/>
            </a:pPr>
            <a:r>
              <a:rPr lang="es-ES" dirty="0"/>
              <a:t>Los canales de atención del Ministerio.</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a:p>
            <a:pPr algn="just"/>
            <a:r>
              <a:rPr lang="es-ES" dirty="0"/>
              <a:t>El Despacho de la Ministra – DM, presentó el reporte mensual de peticiones recibidas y respondidas con todo lo relacionado a gestiones transversales de la entidad con el Congreso de la República</a:t>
            </a:r>
            <a:r>
              <a:rPr lang="es-ES" sz="1700" dirty="0"/>
              <a:t>. </a:t>
            </a:r>
          </a:p>
          <a:p>
            <a:pPr algn="just"/>
            <a:endParaRPr lang="es-ES" dirty="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sz="1200" dirty="0"/>
          </a:p>
          <a:p>
            <a:pPr algn="just"/>
            <a:endParaRPr lang="es-ES" dirty="0"/>
          </a:p>
        </p:txBody>
      </p:sp>
      <p:pic>
        <p:nvPicPr>
          <p:cNvPr id="6" name="Imagen 5">
            <a:extLst>
              <a:ext uri="{FF2B5EF4-FFF2-40B4-BE49-F238E27FC236}">
                <a16:creationId xmlns:a16="http://schemas.microsoft.com/office/drawing/2014/main" id="{C4C9507C-F73E-4D3C-EA3D-93C9C9573EE9}"/>
              </a:ext>
            </a:extLst>
          </p:cNvPr>
          <p:cNvPicPr>
            <a:picLocks noChangeAspect="1"/>
          </p:cNvPicPr>
          <p:nvPr/>
        </p:nvPicPr>
        <p:blipFill>
          <a:blip r:embed="rId2"/>
          <a:stretch>
            <a:fillRect/>
          </a:stretch>
        </p:blipFill>
        <p:spPr>
          <a:xfrm>
            <a:off x="956626" y="2181137"/>
            <a:ext cx="4282300" cy="2852586"/>
          </a:xfrm>
          <a:prstGeom prst="rect">
            <a:avLst/>
          </a:prstGeom>
        </p:spPr>
      </p:pic>
    </p:spTree>
    <p:extLst>
      <p:ext uri="{BB962C8B-B14F-4D97-AF65-F5344CB8AC3E}">
        <p14:creationId xmlns:p14="http://schemas.microsoft.com/office/powerpoint/2010/main" val="114109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D70920E-2609-78AD-814D-574C25E257DE}"/>
              </a:ext>
            </a:extLst>
          </p:cNvPr>
          <p:cNvSpPr txBox="1"/>
          <p:nvPr/>
        </p:nvSpPr>
        <p:spPr>
          <a:xfrm>
            <a:off x="2747461" y="696034"/>
            <a:ext cx="7116525" cy="559697"/>
          </a:xfrm>
          <a:prstGeom prst="rect">
            <a:avLst/>
          </a:prstGeom>
          <a:noFill/>
          <a:ln>
            <a:noFill/>
          </a:ln>
        </p:spPr>
        <p:txBody>
          <a:bodyPr spcFirstLastPara="1" vert="horz" wrap="square" lIns="32433" tIns="16211" rIns="32433" bIns="16211" rtlCol="0" anchor="ctr" anchorCtr="0">
            <a:noAutofit/>
          </a:bodyPr>
          <a:lstStyle>
            <a:defPPr>
              <a:defRPr lang="en-US"/>
            </a:defPPr>
            <a:lvl1pPr marL="0" algn="l" defTabSz="172204" rtl="0" eaLnBrk="1" latinLnBrk="0" hangingPunct="1">
              <a:defRPr sz="678" kern="1200">
                <a:solidFill>
                  <a:schemeClr val="tx1"/>
                </a:solidFill>
                <a:latin typeface="+mn-lt"/>
                <a:ea typeface="+mn-ea"/>
                <a:cs typeface="+mn-cs"/>
              </a:defRPr>
            </a:lvl1pPr>
            <a:lvl2pPr marL="172204" algn="l" defTabSz="172204" rtl="0" eaLnBrk="1" latinLnBrk="0" hangingPunct="1">
              <a:defRPr sz="678" kern="1200">
                <a:solidFill>
                  <a:schemeClr val="tx1"/>
                </a:solidFill>
                <a:latin typeface="+mn-lt"/>
                <a:ea typeface="+mn-ea"/>
                <a:cs typeface="+mn-cs"/>
              </a:defRPr>
            </a:lvl2pPr>
            <a:lvl3pPr marL="344409" algn="l" defTabSz="172204" rtl="0" eaLnBrk="1" latinLnBrk="0" hangingPunct="1">
              <a:defRPr sz="678" kern="1200">
                <a:solidFill>
                  <a:schemeClr val="tx1"/>
                </a:solidFill>
                <a:latin typeface="+mn-lt"/>
                <a:ea typeface="+mn-ea"/>
                <a:cs typeface="+mn-cs"/>
              </a:defRPr>
            </a:lvl3pPr>
            <a:lvl4pPr marL="516613" algn="l" defTabSz="172204" rtl="0" eaLnBrk="1" latinLnBrk="0" hangingPunct="1">
              <a:defRPr sz="678" kern="1200">
                <a:solidFill>
                  <a:schemeClr val="tx1"/>
                </a:solidFill>
                <a:latin typeface="+mn-lt"/>
                <a:ea typeface="+mn-ea"/>
                <a:cs typeface="+mn-cs"/>
              </a:defRPr>
            </a:lvl4pPr>
            <a:lvl5pPr marL="688817" algn="l" defTabSz="172204" rtl="0" eaLnBrk="1" latinLnBrk="0" hangingPunct="1">
              <a:defRPr sz="678" kern="1200">
                <a:solidFill>
                  <a:schemeClr val="tx1"/>
                </a:solidFill>
                <a:latin typeface="+mn-lt"/>
                <a:ea typeface="+mn-ea"/>
                <a:cs typeface="+mn-cs"/>
              </a:defRPr>
            </a:lvl5pPr>
            <a:lvl6pPr marL="861022" algn="l" defTabSz="172204" rtl="0" eaLnBrk="1" latinLnBrk="0" hangingPunct="1">
              <a:defRPr sz="678" kern="1200">
                <a:solidFill>
                  <a:schemeClr val="tx1"/>
                </a:solidFill>
                <a:latin typeface="+mn-lt"/>
                <a:ea typeface="+mn-ea"/>
                <a:cs typeface="+mn-cs"/>
              </a:defRPr>
            </a:lvl6pPr>
            <a:lvl7pPr marL="1033226" algn="l" defTabSz="172204" rtl="0" eaLnBrk="1" latinLnBrk="0" hangingPunct="1">
              <a:defRPr sz="678" kern="1200">
                <a:solidFill>
                  <a:schemeClr val="tx1"/>
                </a:solidFill>
                <a:latin typeface="+mn-lt"/>
                <a:ea typeface="+mn-ea"/>
                <a:cs typeface="+mn-cs"/>
              </a:defRPr>
            </a:lvl7pPr>
            <a:lvl8pPr marL="1205431" algn="l" defTabSz="172204" rtl="0" eaLnBrk="1" latinLnBrk="0" hangingPunct="1">
              <a:defRPr sz="678" kern="1200">
                <a:solidFill>
                  <a:schemeClr val="tx1"/>
                </a:solidFill>
                <a:latin typeface="+mn-lt"/>
                <a:ea typeface="+mn-ea"/>
                <a:cs typeface="+mn-cs"/>
              </a:defRPr>
            </a:lvl8pPr>
            <a:lvl9pPr marL="1377635" algn="l" defTabSz="172204" rtl="0" eaLnBrk="1" latinLnBrk="0" hangingPunct="1">
              <a:defRPr sz="678" kern="1200">
                <a:solidFill>
                  <a:schemeClr val="tx1"/>
                </a:solidFill>
                <a:latin typeface="+mn-lt"/>
                <a:ea typeface="+mn-ea"/>
                <a:cs typeface="+mn-cs"/>
              </a:defRPr>
            </a:lvl9pPr>
          </a:lstStyle>
          <a:p>
            <a:pPr algn="ctr"/>
            <a:r>
              <a:rPr lang="es-ES" sz="1800" b="1">
                <a:solidFill>
                  <a:schemeClr val="accent1">
                    <a:lumMod val="75000"/>
                  </a:schemeClr>
                </a:solidFill>
                <a:latin typeface="Verdana"/>
                <a:ea typeface="Verdana"/>
              </a:rPr>
              <a:t>Resultados del Monitoreo</a:t>
            </a:r>
          </a:p>
          <a:p>
            <a:pPr algn="ctr"/>
            <a:r>
              <a:rPr lang="es-ES" sz="1800" b="1">
                <a:solidFill>
                  <a:srgbClr val="FF0000"/>
                </a:solidFill>
                <a:latin typeface="Verdana"/>
                <a:ea typeface="Verdana"/>
              </a:rPr>
              <a:t>COMPONENTE: LEGALIDAD E INTEGRIDAD </a:t>
            </a:r>
          </a:p>
        </p:txBody>
      </p:sp>
      <p:sp>
        <p:nvSpPr>
          <p:cNvPr id="3" name="CuadroTexto 2">
            <a:extLst>
              <a:ext uri="{FF2B5EF4-FFF2-40B4-BE49-F238E27FC236}">
                <a16:creationId xmlns:a16="http://schemas.microsoft.com/office/drawing/2014/main" id="{14BEDE83-0A9C-64FF-4006-696EF334A2A0}"/>
              </a:ext>
            </a:extLst>
          </p:cNvPr>
          <p:cNvSpPr txBox="1"/>
          <p:nvPr/>
        </p:nvSpPr>
        <p:spPr>
          <a:xfrm>
            <a:off x="1686711" y="1868779"/>
            <a:ext cx="4824984" cy="553998"/>
          </a:xfrm>
          <a:prstGeom prst="rect">
            <a:avLst/>
          </a:prstGeom>
          <a:noFill/>
        </p:spPr>
        <p:txBody>
          <a:bodyPr wrap="square" rtlCol="0">
            <a:spAutoFit/>
          </a:bodyPr>
          <a:lstStyle/>
          <a:p>
            <a:pPr algn="just"/>
            <a:endParaRPr lang="es-ES" sz="1200"/>
          </a:p>
          <a:p>
            <a:pPr algn="just"/>
            <a:endParaRPr lang="es-ES"/>
          </a:p>
        </p:txBody>
      </p:sp>
      <p:sp>
        <p:nvSpPr>
          <p:cNvPr id="5" name="CuadroTexto 4">
            <a:extLst>
              <a:ext uri="{FF2B5EF4-FFF2-40B4-BE49-F238E27FC236}">
                <a16:creationId xmlns:a16="http://schemas.microsoft.com/office/drawing/2014/main" id="{C520F6F8-A673-AD0B-C9CA-0563A0684043}"/>
              </a:ext>
            </a:extLst>
          </p:cNvPr>
          <p:cNvSpPr txBox="1"/>
          <p:nvPr/>
        </p:nvSpPr>
        <p:spPr>
          <a:xfrm>
            <a:off x="6206005" y="1803734"/>
            <a:ext cx="5331205" cy="5262979"/>
          </a:xfrm>
          <a:prstGeom prst="rect">
            <a:avLst/>
          </a:prstGeom>
          <a:noFill/>
        </p:spPr>
        <p:txBody>
          <a:bodyPr wrap="square" rtlCol="0">
            <a:spAutoFit/>
          </a:bodyPr>
          <a:lstStyle/>
          <a:p>
            <a:pPr algn="just"/>
            <a:r>
              <a:rPr lang="es-ES" dirty="0"/>
              <a:t>El Grupo de Talento Humano GTH en el marco de la Política de Integridad:</a:t>
            </a:r>
          </a:p>
          <a:p>
            <a:pPr algn="just"/>
            <a:endParaRPr lang="es-ES" dirty="0"/>
          </a:p>
          <a:p>
            <a:pPr marL="285750" indent="-285750" algn="just">
              <a:buFont typeface="Arial" panose="020B0604020202020204" pitchFamily="34" charset="0"/>
              <a:buChar char="•"/>
            </a:pPr>
            <a:r>
              <a:rPr lang="es-ES" dirty="0"/>
              <a:t>Realizó autodiagnóstico a través de la publicación de un test de integridad y conflicto de intereses para los 306 colaboradores de los cuales respondieron 242.  </a:t>
            </a:r>
          </a:p>
          <a:p>
            <a:pPr marL="285750" indent="-285750" algn="just">
              <a:buFont typeface="Arial" panose="020B0604020202020204" pitchFamily="34" charset="0"/>
              <a:buChar char="•"/>
            </a:pPr>
            <a:r>
              <a:rPr lang="es-ES" dirty="0"/>
              <a:t>En el marco del plan de bienestar se celebró el día de la mujer. </a:t>
            </a:r>
          </a:p>
          <a:p>
            <a:pPr marL="285750" indent="-285750" algn="just">
              <a:buFont typeface="Arial" panose="020B0604020202020204" pitchFamily="34" charset="0"/>
              <a:buChar char="•"/>
            </a:pPr>
            <a:r>
              <a:rPr lang="es-ES" dirty="0"/>
              <a:t>Se socializó la Construcción del Código de Integridad del MVCT en las jornadas de inducción a funcionarios nuevos realizadas en febrero 2024. </a:t>
            </a:r>
          </a:p>
          <a:p>
            <a:pPr marL="285750" indent="-285750" algn="just">
              <a:buFont typeface="Arial" panose="020B0604020202020204" pitchFamily="34" charset="0"/>
              <a:buChar char="•"/>
            </a:pPr>
            <a:r>
              <a:rPr lang="es-ES" dirty="0"/>
              <a:t>Se realizaron cursos de integridad, transparencia y lucha contra la corrupción a los servidores posesionados de enero a marzo de 2024. </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sz="1200" dirty="0"/>
          </a:p>
          <a:p>
            <a:pPr algn="just"/>
            <a:endParaRPr lang="es-ES" dirty="0"/>
          </a:p>
        </p:txBody>
      </p:sp>
      <p:pic>
        <p:nvPicPr>
          <p:cNvPr id="2" name="Imagen 1">
            <a:extLst>
              <a:ext uri="{FF2B5EF4-FFF2-40B4-BE49-F238E27FC236}">
                <a16:creationId xmlns:a16="http://schemas.microsoft.com/office/drawing/2014/main" id="{EAF4B6F7-3EC4-767F-8D94-62AD281C3A53}"/>
              </a:ext>
            </a:extLst>
          </p:cNvPr>
          <p:cNvPicPr>
            <a:picLocks noChangeAspect="1"/>
          </p:cNvPicPr>
          <p:nvPr/>
        </p:nvPicPr>
        <p:blipFill>
          <a:blip r:embed="rId2"/>
          <a:stretch>
            <a:fillRect/>
          </a:stretch>
        </p:blipFill>
        <p:spPr>
          <a:xfrm>
            <a:off x="1282036" y="2227276"/>
            <a:ext cx="3910750" cy="2659310"/>
          </a:xfrm>
          <a:prstGeom prst="rect">
            <a:avLst/>
          </a:prstGeom>
        </p:spPr>
      </p:pic>
    </p:spTree>
    <p:extLst>
      <p:ext uri="{BB962C8B-B14F-4D97-AF65-F5344CB8AC3E}">
        <p14:creationId xmlns:p14="http://schemas.microsoft.com/office/powerpoint/2010/main" val="291684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D70920E-2609-78AD-814D-574C25E257DE}"/>
              </a:ext>
            </a:extLst>
          </p:cNvPr>
          <p:cNvSpPr txBox="1"/>
          <p:nvPr/>
        </p:nvSpPr>
        <p:spPr>
          <a:xfrm>
            <a:off x="2500427" y="658284"/>
            <a:ext cx="7116525" cy="559697"/>
          </a:xfrm>
          <a:prstGeom prst="rect">
            <a:avLst/>
          </a:prstGeom>
          <a:noFill/>
          <a:ln>
            <a:noFill/>
          </a:ln>
        </p:spPr>
        <p:txBody>
          <a:bodyPr spcFirstLastPara="1" vert="horz" wrap="square" lIns="32433" tIns="16211" rIns="32433" bIns="16211" rtlCol="0" anchor="ctr" anchorCtr="0">
            <a:noAutofit/>
          </a:bodyPr>
          <a:lstStyle>
            <a:defPPr>
              <a:defRPr lang="en-US"/>
            </a:defPPr>
            <a:lvl1pPr marL="0" algn="l" defTabSz="172204" rtl="0" eaLnBrk="1" latinLnBrk="0" hangingPunct="1">
              <a:defRPr sz="678" kern="1200">
                <a:solidFill>
                  <a:schemeClr val="tx1"/>
                </a:solidFill>
                <a:latin typeface="+mn-lt"/>
                <a:ea typeface="+mn-ea"/>
                <a:cs typeface="+mn-cs"/>
              </a:defRPr>
            </a:lvl1pPr>
            <a:lvl2pPr marL="172204" algn="l" defTabSz="172204" rtl="0" eaLnBrk="1" latinLnBrk="0" hangingPunct="1">
              <a:defRPr sz="678" kern="1200">
                <a:solidFill>
                  <a:schemeClr val="tx1"/>
                </a:solidFill>
                <a:latin typeface="+mn-lt"/>
                <a:ea typeface="+mn-ea"/>
                <a:cs typeface="+mn-cs"/>
              </a:defRPr>
            </a:lvl2pPr>
            <a:lvl3pPr marL="344409" algn="l" defTabSz="172204" rtl="0" eaLnBrk="1" latinLnBrk="0" hangingPunct="1">
              <a:defRPr sz="678" kern="1200">
                <a:solidFill>
                  <a:schemeClr val="tx1"/>
                </a:solidFill>
                <a:latin typeface="+mn-lt"/>
                <a:ea typeface="+mn-ea"/>
                <a:cs typeface="+mn-cs"/>
              </a:defRPr>
            </a:lvl3pPr>
            <a:lvl4pPr marL="516613" algn="l" defTabSz="172204" rtl="0" eaLnBrk="1" latinLnBrk="0" hangingPunct="1">
              <a:defRPr sz="678" kern="1200">
                <a:solidFill>
                  <a:schemeClr val="tx1"/>
                </a:solidFill>
                <a:latin typeface="+mn-lt"/>
                <a:ea typeface="+mn-ea"/>
                <a:cs typeface="+mn-cs"/>
              </a:defRPr>
            </a:lvl4pPr>
            <a:lvl5pPr marL="688817" algn="l" defTabSz="172204" rtl="0" eaLnBrk="1" latinLnBrk="0" hangingPunct="1">
              <a:defRPr sz="678" kern="1200">
                <a:solidFill>
                  <a:schemeClr val="tx1"/>
                </a:solidFill>
                <a:latin typeface="+mn-lt"/>
                <a:ea typeface="+mn-ea"/>
                <a:cs typeface="+mn-cs"/>
              </a:defRPr>
            </a:lvl5pPr>
            <a:lvl6pPr marL="861022" algn="l" defTabSz="172204" rtl="0" eaLnBrk="1" latinLnBrk="0" hangingPunct="1">
              <a:defRPr sz="678" kern="1200">
                <a:solidFill>
                  <a:schemeClr val="tx1"/>
                </a:solidFill>
                <a:latin typeface="+mn-lt"/>
                <a:ea typeface="+mn-ea"/>
                <a:cs typeface="+mn-cs"/>
              </a:defRPr>
            </a:lvl6pPr>
            <a:lvl7pPr marL="1033226" algn="l" defTabSz="172204" rtl="0" eaLnBrk="1" latinLnBrk="0" hangingPunct="1">
              <a:defRPr sz="678" kern="1200">
                <a:solidFill>
                  <a:schemeClr val="tx1"/>
                </a:solidFill>
                <a:latin typeface="+mn-lt"/>
                <a:ea typeface="+mn-ea"/>
                <a:cs typeface="+mn-cs"/>
              </a:defRPr>
            </a:lvl7pPr>
            <a:lvl8pPr marL="1205431" algn="l" defTabSz="172204" rtl="0" eaLnBrk="1" latinLnBrk="0" hangingPunct="1">
              <a:defRPr sz="678" kern="1200">
                <a:solidFill>
                  <a:schemeClr val="tx1"/>
                </a:solidFill>
                <a:latin typeface="+mn-lt"/>
                <a:ea typeface="+mn-ea"/>
                <a:cs typeface="+mn-cs"/>
              </a:defRPr>
            </a:lvl8pPr>
            <a:lvl9pPr marL="1377635" algn="l" defTabSz="172204" rtl="0" eaLnBrk="1" latinLnBrk="0" hangingPunct="1">
              <a:defRPr sz="678" kern="1200">
                <a:solidFill>
                  <a:schemeClr val="tx1"/>
                </a:solidFill>
                <a:latin typeface="+mn-lt"/>
                <a:ea typeface="+mn-ea"/>
                <a:cs typeface="+mn-cs"/>
              </a:defRPr>
            </a:lvl9pPr>
          </a:lstStyle>
          <a:p>
            <a:pPr algn="ctr"/>
            <a:r>
              <a:rPr lang="es-ES" sz="1800" b="1">
                <a:solidFill>
                  <a:schemeClr val="accent1">
                    <a:lumMod val="75000"/>
                  </a:schemeClr>
                </a:solidFill>
                <a:latin typeface="Verdana"/>
                <a:ea typeface="Verdana"/>
              </a:rPr>
              <a:t>Resultados del Monitoreo</a:t>
            </a:r>
          </a:p>
          <a:p>
            <a:pPr algn="ctr"/>
            <a:r>
              <a:rPr lang="es-ES" sz="1800" b="1">
                <a:solidFill>
                  <a:srgbClr val="FF0000"/>
                </a:solidFill>
                <a:latin typeface="Verdana"/>
                <a:ea typeface="Verdana"/>
              </a:rPr>
              <a:t>COMPONENTE: RACIONALIZACIÓN DE TRAMITES </a:t>
            </a:r>
          </a:p>
        </p:txBody>
      </p:sp>
      <p:sp>
        <p:nvSpPr>
          <p:cNvPr id="3" name="CuadroTexto 2">
            <a:extLst>
              <a:ext uri="{FF2B5EF4-FFF2-40B4-BE49-F238E27FC236}">
                <a16:creationId xmlns:a16="http://schemas.microsoft.com/office/drawing/2014/main" id="{14BEDE83-0A9C-64FF-4006-696EF334A2A0}"/>
              </a:ext>
            </a:extLst>
          </p:cNvPr>
          <p:cNvSpPr txBox="1"/>
          <p:nvPr/>
        </p:nvSpPr>
        <p:spPr>
          <a:xfrm>
            <a:off x="1812546" y="1786695"/>
            <a:ext cx="4824984" cy="553998"/>
          </a:xfrm>
          <a:prstGeom prst="rect">
            <a:avLst/>
          </a:prstGeom>
          <a:noFill/>
        </p:spPr>
        <p:txBody>
          <a:bodyPr wrap="square" rtlCol="0">
            <a:spAutoFit/>
          </a:bodyPr>
          <a:lstStyle/>
          <a:p>
            <a:pPr algn="just"/>
            <a:endParaRPr lang="es-ES" sz="1200"/>
          </a:p>
          <a:p>
            <a:pPr algn="just"/>
            <a:endParaRPr lang="es-ES"/>
          </a:p>
        </p:txBody>
      </p:sp>
      <p:sp>
        <p:nvSpPr>
          <p:cNvPr id="5" name="CuadroTexto 4">
            <a:extLst>
              <a:ext uri="{FF2B5EF4-FFF2-40B4-BE49-F238E27FC236}">
                <a16:creationId xmlns:a16="http://schemas.microsoft.com/office/drawing/2014/main" id="{C520F6F8-A673-AD0B-C9CA-0563A0684043}"/>
              </a:ext>
            </a:extLst>
          </p:cNvPr>
          <p:cNvSpPr txBox="1"/>
          <p:nvPr/>
        </p:nvSpPr>
        <p:spPr>
          <a:xfrm>
            <a:off x="1282382" y="1786695"/>
            <a:ext cx="4966018" cy="5986254"/>
          </a:xfrm>
          <a:prstGeom prst="rect">
            <a:avLst/>
          </a:prstGeom>
          <a:noFill/>
        </p:spPr>
        <p:txBody>
          <a:bodyPr wrap="square" rtlCol="0">
            <a:spAutoFit/>
          </a:bodyPr>
          <a:lstStyle/>
          <a:p>
            <a:pPr algn="just"/>
            <a:r>
              <a:rPr lang="es-ES" sz="1900" dirty="0"/>
              <a:t>La Oficina de Control Interno y la Oficina Asesora de Planeación realizaron el reporte de monitoreo del primer cuatrimestre de la Estrategia de racionalización de tramites en el aplicativo SUIT. </a:t>
            </a:r>
          </a:p>
          <a:p>
            <a:pPr algn="just"/>
            <a:endParaRPr lang="es-ES" sz="1900" dirty="0"/>
          </a:p>
          <a:p>
            <a:pPr algn="just"/>
            <a:r>
              <a:rPr lang="es-ES" sz="1900" dirty="0"/>
              <a:t>Se programo para el mes de mayo realizar mesa de trabajo con el fin de establecer el proceso para la creación de los formularios que permitan recibir solicitudes a través del mismo.</a:t>
            </a:r>
          </a:p>
          <a:p>
            <a:pPr algn="just"/>
            <a:endParaRPr lang="es-ES" sz="1900" dirty="0"/>
          </a:p>
          <a:p>
            <a:pPr algn="just"/>
            <a:r>
              <a:rPr lang="es-ES" sz="1900" dirty="0"/>
              <a:t>Lo anterior con el fin de que las entidades territoriales puedan adelantar el trámite en línea.  </a:t>
            </a:r>
          </a:p>
          <a:p>
            <a:pPr algn="just"/>
            <a:endParaRPr lang="es-ES" sz="1700" dirty="0"/>
          </a:p>
          <a:p>
            <a:pPr algn="just"/>
            <a:endParaRPr lang="es-ES" sz="1700" dirty="0"/>
          </a:p>
          <a:p>
            <a:pPr algn="just"/>
            <a:r>
              <a:rPr lang="es-ES" sz="1700" dirty="0"/>
              <a:t>.</a:t>
            </a:r>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dirty="0"/>
          </a:p>
          <a:p>
            <a:pPr marL="285750" indent="-285750" algn="just">
              <a:buFont typeface="Arial" panose="020B0604020202020204" pitchFamily="34" charset="0"/>
              <a:buChar char="•"/>
            </a:pPr>
            <a:endParaRPr lang="es-ES" sz="1200" dirty="0"/>
          </a:p>
          <a:p>
            <a:pPr algn="just"/>
            <a:endParaRPr lang="es-ES" dirty="0"/>
          </a:p>
        </p:txBody>
      </p:sp>
      <p:sp>
        <p:nvSpPr>
          <p:cNvPr id="4" name="AutoShape 2" descr="La política de Racionalización de Trámites en el marco del MIPG">
            <a:extLst>
              <a:ext uri="{FF2B5EF4-FFF2-40B4-BE49-F238E27FC236}">
                <a16:creationId xmlns:a16="http://schemas.microsoft.com/office/drawing/2014/main" id="{70904FD0-F1C6-B620-DF1B-60B0AEE96F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8" name="Imagen 7">
            <a:extLst>
              <a:ext uri="{FF2B5EF4-FFF2-40B4-BE49-F238E27FC236}">
                <a16:creationId xmlns:a16="http://schemas.microsoft.com/office/drawing/2014/main" id="{92E68ECC-2BFF-152C-988A-7A37B93417E6}"/>
              </a:ext>
            </a:extLst>
          </p:cNvPr>
          <p:cNvPicPr>
            <a:picLocks noChangeAspect="1"/>
          </p:cNvPicPr>
          <p:nvPr/>
        </p:nvPicPr>
        <p:blipFill>
          <a:blip r:embed="rId2"/>
          <a:stretch>
            <a:fillRect/>
          </a:stretch>
        </p:blipFill>
        <p:spPr>
          <a:xfrm>
            <a:off x="7167694" y="2110139"/>
            <a:ext cx="3338818" cy="3338818"/>
          </a:xfrm>
          <a:prstGeom prst="rect">
            <a:avLst/>
          </a:prstGeom>
        </p:spPr>
      </p:pic>
    </p:spTree>
    <p:extLst>
      <p:ext uri="{BB962C8B-B14F-4D97-AF65-F5344CB8AC3E}">
        <p14:creationId xmlns:p14="http://schemas.microsoft.com/office/powerpoint/2010/main" val="299490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D70920E-2609-78AD-814D-574C25E257DE}"/>
              </a:ext>
            </a:extLst>
          </p:cNvPr>
          <p:cNvSpPr txBox="1"/>
          <p:nvPr/>
        </p:nvSpPr>
        <p:spPr>
          <a:xfrm>
            <a:off x="2537737" y="715557"/>
            <a:ext cx="7116525" cy="899324"/>
          </a:xfrm>
          <a:prstGeom prst="rect">
            <a:avLst/>
          </a:prstGeom>
          <a:noFill/>
          <a:ln>
            <a:noFill/>
          </a:ln>
        </p:spPr>
        <p:txBody>
          <a:bodyPr spcFirstLastPara="1" vert="horz" wrap="square" lIns="32433" tIns="16211" rIns="32433" bIns="16211" rtlCol="0" anchor="ctr" anchorCtr="0">
            <a:noAutofit/>
          </a:bodyPr>
          <a:lstStyle>
            <a:defPPr>
              <a:defRPr lang="en-US"/>
            </a:defPPr>
            <a:lvl1pPr marL="0" algn="l" defTabSz="172204" rtl="0" eaLnBrk="1" latinLnBrk="0" hangingPunct="1">
              <a:defRPr sz="678" kern="1200">
                <a:solidFill>
                  <a:schemeClr val="tx1"/>
                </a:solidFill>
                <a:latin typeface="+mn-lt"/>
                <a:ea typeface="+mn-ea"/>
                <a:cs typeface="+mn-cs"/>
              </a:defRPr>
            </a:lvl1pPr>
            <a:lvl2pPr marL="172204" algn="l" defTabSz="172204" rtl="0" eaLnBrk="1" latinLnBrk="0" hangingPunct="1">
              <a:defRPr sz="678" kern="1200">
                <a:solidFill>
                  <a:schemeClr val="tx1"/>
                </a:solidFill>
                <a:latin typeface="+mn-lt"/>
                <a:ea typeface="+mn-ea"/>
                <a:cs typeface="+mn-cs"/>
              </a:defRPr>
            </a:lvl2pPr>
            <a:lvl3pPr marL="344409" algn="l" defTabSz="172204" rtl="0" eaLnBrk="1" latinLnBrk="0" hangingPunct="1">
              <a:defRPr sz="678" kern="1200">
                <a:solidFill>
                  <a:schemeClr val="tx1"/>
                </a:solidFill>
                <a:latin typeface="+mn-lt"/>
                <a:ea typeface="+mn-ea"/>
                <a:cs typeface="+mn-cs"/>
              </a:defRPr>
            </a:lvl3pPr>
            <a:lvl4pPr marL="516613" algn="l" defTabSz="172204" rtl="0" eaLnBrk="1" latinLnBrk="0" hangingPunct="1">
              <a:defRPr sz="678" kern="1200">
                <a:solidFill>
                  <a:schemeClr val="tx1"/>
                </a:solidFill>
                <a:latin typeface="+mn-lt"/>
                <a:ea typeface="+mn-ea"/>
                <a:cs typeface="+mn-cs"/>
              </a:defRPr>
            </a:lvl4pPr>
            <a:lvl5pPr marL="688817" algn="l" defTabSz="172204" rtl="0" eaLnBrk="1" latinLnBrk="0" hangingPunct="1">
              <a:defRPr sz="678" kern="1200">
                <a:solidFill>
                  <a:schemeClr val="tx1"/>
                </a:solidFill>
                <a:latin typeface="+mn-lt"/>
                <a:ea typeface="+mn-ea"/>
                <a:cs typeface="+mn-cs"/>
              </a:defRPr>
            </a:lvl5pPr>
            <a:lvl6pPr marL="861022" algn="l" defTabSz="172204" rtl="0" eaLnBrk="1" latinLnBrk="0" hangingPunct="1">
              <a:defRPr sz="678" kern="1200">
                <a:solidFill>
                  <a:schemeClr val="tx1"/>
                </a:solidFill>
                <a:latin typeface="+mn-lt"/>
                <a:ea typeface="+mn-ea"/>
                <a:cs typeface="+mn-cs"/>
              </a:defRPr>
            </a:lvl6pPr>
            <a:lvl7pPr marL="1033226" algn="l" defTabSz="172204" rtl="0" eaLnBrk="1" latinLnBrk="0" hangingPunct="1">
              <a:defRPr sz="678" kern="1200">
                <a:solidFill>
                  <a:schemeClr val="tx1"/>
                </a:solidFill>
                <a:latin typeface="+mn-lt"/>
                <a:ea typeface="+mn-ea"/>
                <a:cs typeface="+mn-cs"/>
              </a:defRPr>
            </a:lvl7pPr>
            <a:lvl8pPr marL="1205431" algn="l" defTabSz="172204" rtl="0" eaLnBrk="1" latinLnBrk="0" hangingPunct="1">
              <a:defRPr sz="678" kern="1200">
                <a:solidFill>
                  <a:schemeClr val="tx1"/>
                </a:solidFill>
                <a:latin typeface="+mn-lt"/>
                <a:ea typeface="+mn-ea"/>
                <a:cs typeface="+mn-cs"/>
              </a:defRPr>
            </a:lvl8pPr>
            <a:lvl9pPr marL="1377635" algn="l" defTabSz="172204" rtl="0" eaLnBrk="1" latinLnBrk="0" hangingPunct="1">
              <a:defRPr sz="678" kern="1200">
                <a:solidFill>
                  <a:schemeClr val="tx1"/>
                </a:solidFill>
                <a:latin typeface="+mn-lt"/>
                <a:ea typeface="+mn-ea"/>
                <a:cs typeface="+mn-cs"/>
              </a:defRPr>
            </a:lvl9pPr>
          </a:lstStyle>
          <a:p>
            <a:pPr algn="ctr"/>
            <a:r>
              <a:rPr lang="es-ES" sz="1800" b="1" dirty="0">
                <a:solidFill>
                  <a:schemeClr val="accent1">
                    <a:lumMod val="75000"/>
                  </a:schemeClr>
                </a:solidFill>
                <a:latin typeface="Verdana"/>
                <a:ea typeface="Verdana"/>
              </a:rPr>
              <a:t>Resultados del Monitoreo</a:t>
            </a:r>
          </a:p>
          <a:p>
            <a:pPr algn="ctr"/>
            <a:r>
              <a:rPr lang="es-ES" sz="1800" b="1" dirty="0">
                <a:solidFill>
                  <a:srgbClr val="FF0000"/>
                </a:solidFill>
                <a:latin typeface="Verdana"/>
                <a:ea typeface="Verdana"/>
              </a:rPr>
              <a:t>COMPONENTE: PARTICIPACION CIUDADANA Y RENDICION DE CUENTAS </a:t>
            </a:r>
          </a:p>
        </p:txBody>
      </p:sp>
      <p:sp>
        <p:nvSpPr>
          <p:cNvPr id="3" name="CuadroTexto 2">
            <a:extLst>
              <a:ext uri="{FF2B5EF4-FFF2-40B4-BE49-F238E27FC236}">
                <a16:creationId xmlns:a16="http://schemas.microsoft.com/office/drawing/2014/main" id="{14BEDE83-0A9C-64FF-4006-696EF334A2A0}"/>
              </a:ext>
            </a:extLst>
          </p:cNvPr>
          <p:cNvSpPr txBox="1"/>
          <p:nvPr/>
        </p:nvSpPr>
        <p:spPr>
          <a:xfrm>
            <a:off x="1812546" y="1786695"/>
            <a:ext cx="4824984" cy="553998"/>
          </a:xfrm>
          <a:prstGeom prst="rect">
            <a:avLst/>
          </a:prstGeom>
          <a:noFill/>
        </p:spPr>
        <p:txBody>
          <a:bodyPr wrap="square" rtlCol="0">
            <a:spAutoFit/>
          </a:bodyPr>
          <a:lstStyle/>
          <a:p>
            <a:pPr algn="just"/>
            <a:endParaRPr lang="es-ES" sz="1200"/>
          </a:p>
          <a:p>
            <a:pPr algn="just"/>
            <a:endParaRPr lang="es-ES"/>
          </a:p>
        </p:txBody>
      </p:sp>
      <p:sp>
        <p:nvSpPr>
          <p:cNvPr id="5" name="CuadroTexto 4">
            <a:extLst>
              <a:ext uri="{FF2B5EF4-FFF2-40B4-BE49-F238E27FC236}">
                <a16:creationId xmlns:a16="http://schemas.microsoft.com/office/drawing/2014/main" id="{C520F6F8-A673-AD0B-C9CA-0563A0684043}"/>
              </a:ext>
            </a:extLst>
          </p:cNvPr>
          <p:cNvSpPr txBox="1"/>
          <p:nvPr/>
        </p:nvSpPr>
        <p:spPr>
          <a:xfrm>
            <a:off x="705852" y="1786696"/>
            <a:ext cx="5931678" cy="5524589"/>
          </a:xfrm>
          <a:prstGeom prst="rect">
            <a:avLst/>
          </a:prstGeom>
          <a:noFill/>
        </p:spPr>
        <p:txBody>
          <a:bodyPr wrap="square" rtlCol="0">
            <a:spAutoFit/>
          </a:bodyPr>
          <a:lstStyle/>
          <a:p>
            <a:pPr marL="285750" indent="-285750" algn="just">
              <a:buFont typeface="Arial" panose="020B0604020202020204" pitchFamily="34" charset="0"/>
              <a:buChar char="•"/>
            </a:pPr>
            <a:r>
              <a:rPr lang="es-ES" sz="2000" dirty="0"/>
              <a:t>En el mes de abril se realizó conversatorio con periodistas de varios medios de comunicación para hablar sobre el sector, resultados y gestión. </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r>
              <a:rPr lang="es-ES" sz="2000" dirty="0"/>
              <a:t>El Grupo de Contratos en el mes de  abril ha generado la revisión de 15 radicaciones de liquidación tramitados en un promedio de 8 días.</a:t>
            </a:r>
          </a:p>
          <a:p>
            <a:pPr algn="just"/>
            <a:r>
              <a:rPr lang="es-ES" sz="2000" dirty="0"/>
              <a:t> </a:t>
            </a:r>
          </a:p>
          <a:p>
            <a:pPr marL="285750" indent="-285750" algn="just">
              <a:buFont typeface="Arial" panose="020B0604020202020204" pitchFamily="34" charset="0"/>
              <a:buChar char="•"/>
            </a:pPr>
            <a:r>
              <a:rPr lang="es-ES" sz="2000" dirty="0"/>
              <a:t>Durante el primer cuatrimestre (ene-abr) se tiene un avance de 28 proyectos en el momento dos (M2) de la estrategia, ubicados en 11 departamentos del país, permitiendo la socialización del alcance técnico viabilizado por el Ministerio hacia la comunidad.</a:t>
            </a:r>
          </a:p>
          <a:p>
            <a:pPr marL="285750" indent="-285750" algn="just">
              <a:buFont typeface="Arial" panose="020B0604020202020204" pitchFamily="34" charset="0"/>
              <a:buChar char="•"/>
            </a:pPr>
            <a:endParaRPr lang="es-ES" sz="1700" dirty="0"/>
          </a:p>
          <a:p>
            <a:pPr marL="285750" indent="-285750" algn="just">
              <a:buFont typeface="Arial" panose="020B0604020202020204" pitchFamily="34" charset="0"/>
              <a:buChar char="•"/>
            </a:pPr>
            <a:r>
              <a:rPr lang="es-ES" sz="1400" i="1" dirty="0">
                <a:solidFill>
                  <a:schemeClr val="bg1">
                    <a:lumMod val="50000"/>
                  </a:schemeClr>
                </a:solidFill>
              </a:rPr>
              <a:t>Se debe fortalecer este componente con la definición de nuevos entregables que fortalezcan el objeto del mismo. Dentro del ministerio se realizan varias acciones de PC y RC pero se deben incluir dentro del programa. </a:t>
            </a:r>
          </a:p>
          <a:p>
            <a:pPr algn="just"/>
            <a:endParaRPr lang="es-ES" sz="1700" dirty="0"/>
          </a:p>
          <a:p>
            <a:pPr algn="just"/>
            <a:endParaRPr lang="es-ES" sz="1700" dirty="0"/>
          </a:p>
        </p:txBody>
      </p:sp>
      <p:sp>
        <p:nvSpPr>
          <p:cNvPr id="4" name="AutoShape 2" descr="La política de Racionalización de Trámites en el marco del MIPG">
            <a:extLst>
              <a:ext uri="{FF2B5EF4-FFF2-40B4-BE49-F238E27FC236}">
                <a16:creationId xmlns:a16="http://schemas.microsoft.com/office/drawing/2014/main" id="{70904FD0-F1C6-B620-DF1B-60B0AEE96F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 name="Imagen 5">
            <a:extLst>
              <a:ext uri="{FF2B5EF4-FFF2-40B4-BE49-F238E27FC236}">
                <a16:creationId xmlns:a16="http://schemas.microsoft.com/office/drawing/2014/main" id="{95FD0E8D-8AAF-6EC7-B5D7-54C575908D2C}"/>
              </a:ext>
            </a:extLst>
          </p:cNvPr>
          <p:cNvPicPr>
            <a:picLocks noChangeAspect="1"/>
          </p:cNvPicPr>
          <p:nvPr/>
        </p:nvPicPr>
        <p:blipFill rotWithShape="1">
          <a:blip r:embed="rId2"/>
          <a:srcRect t="8317" r="5302" b="29714"/>
          <a:stretch/>
        </p:blipFill>
        <p:spPr>
          <a:xfrm>
            <a:off x="6988453" y="2410096"/>
            <a:ext cx="3579916" cy="2342607"/>
          </a:xfrm>
          <a:prstGeom prst="rect">
            <a:avLst/>
          </a:prstGeom>
        </p:spPr>
      </p:pic>
    </p:spTree>
    <p:extLst>
      <p:ext uri="{BB962C8B-B14F-4D97-AF65-F5344CB8AC3E}">
        <p14:creationId xmlns:p14="http://schemas.microsoft.com/office/powerpoint/2010/main" val="20200656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1161</Words>
  <Application>Microsoft Office PowerPoint</Application>
  <PresentationFormat>Panorámica</PresentationFormat>
  <Paragraphs>111</Paragraphs>
  <Slides>13</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13</vt:i4>
      </vt:variant>
    </vt:vector>
  </HeadingPairs>
  <TitlesOfParts>
    <vt:vector size="22" baseType="lpstr">
      <vt:lpstr>Arial</vt:lpstr>
      <vt:lpstr>Calibri</vt:lpstr>
      <vt:lpstr>Calibri Light</vt:lpstr>
      <vt:lpstr>Helvetica</vt:lpstr>
      <vt:lpstr>Nunito Sans ExtraBold</vt:lpstr>
      <vt:lpstr>Nunito Sans regular</vt:lpstr>
      <vt:lpstr>Verdana</vt:lpstr>
      <vt:lpstr>Tema de Office</vt:lpstr>
      <vt:lpstr>1_Tema de Office</vt:lpstr>
      <vt:lpstr>Monitoreo al Programa de Transparencia y Ética Pública  Cuatrimestre I Corte a 30 de Abril de 2024   </vt:lpstr>
      <vt:lpstr>Presentación de PowerPoint</vt:lpstr>
      <vt:lpstr>Presentación de PowerPoint</vt:lpstr>
      <vt:lpstr>Resultados del Monitoreo Enero a Abril de 2024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Yolman Julian Saenz Santamaria</dc:creator>
  <cp:lastModifiedBy>Laura Liliana Martinez Duarte</cp:lastModifiedBy>
  <cp:revision>1</cp:revision>
  <dcterms:modified xsi:type="dcterms:W3CDTF">2024-07-23T16:46:28Z</dcterms:modified>
</cp:coreProperties>
</file>